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0.55859375</c:v>
                </c:pt>
                <c:pt idx="1">
                  <c:v>0.43359375</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2.6923076923076932E-2</c:v>
                </c:pt>
                <c:pt idx="1">
                  <c:v>0</c:v>
                </c:pt>
                <c:pt idx="2">
                  <c:v>0</c:v>
                </c:pt>
                <c:pt idx="3">
                  <c:v>0</c:v>
                </c:pt>
                <c:pt idx="4">
                  <c:v>3.8461538461538459E-3</c:v>
                </c:pt>
                <c:pt idx="5">
                  <c:v>0.96923076923076923</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6.7620354757251846</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1.2506990482258589</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0.33927313021526473</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9.4586812119652031E-2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0.9874728470784131</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9.4586812119652031E-2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0.33927313021526473</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0.50452218825411954</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6.7620354757251846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ROYAL SUSSEX COUNTY HOSPITAL (-)</c:v>
                </c:pt>
                <c:pt idx="2">
                  <c:v>PRINCESS ROYAL HOSPITAL (-)</c:v>
                </c:pt>
                <c:pt idx="3">
                  <c:v>ST RICHARD'S HOSPITAL (-)</c:v>
                </c:pt>
                <c:pt idx="4">
                  <c:v>WORTHING HOSPITAL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ROYAL SUSSEX COUNTY HOSPITAL (-)</c:v>
                </c:pt>
                <c:pt idx="2">
                  <c:v>PRINCESS ROYAL HOSPITAL (-)</c:v>
                </c:pt>
                <c:pt idx="3">
                  <c:v>ST RICHARD'S HOSPITAL (-)</c:v>
                </c:pt>
                <c:pt idx="4">
                  <c:v>WORTHING HOSPITAL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ROYAL SUSSEX COUNTY HOSPITAL (-)</c:v>
                </c:pt>
                <c:pt idx="2">
                  <c:v>PRINCESS ROYAL HOSPITAL (-)</c:v>
                </c:pt>
                <c:pt idx="3">
                  <c:v>ST RICHARD'S HOSPITAL (-)</c:v>
                </c:pt>
                <c:pt idx="4">
                  <c:v>WORTHING HOSPITAL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ROYAL SUSSEX COUNTY HOSPITAL (-)</c:v>
                </c:pt>
                <c:pt idx="2">
                  <c:v>PRINCESS ROYAL HOSPITAL (-)</c:v>
                </c:pt>
                <c:pt idx="3">
                  <c:v>ST RICHARD'S HOSPITAL (-)</c:v>
                </c:pt>
                <c:pt idx="4">
                  <c:v>WORTHING HOSPITAL (-)</c:v>
                </c:pt>
              </c:strCache>
            </c:strRef>
          </c:cat>
          <c:val>
            <c:numRef>
              <c:f>Sheet1!$G$2:$G$6</c:f>
              <c:numCache>
                <c:formatCode>0.0;;</c:formatCode>
                <c:ptCount val="5"/>
                <c:pt idx="0">
                  <c:v>6.6685755985385189</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ROYAL SUSSEX COUNTY HOSPITAL (-)</c:v>
                </c:pt>
                <c:pt idx="2">
                  <c:v>PRINCESS ROYAL HOSPITAL (-)</c:v>
                </c:pt>
                <c:pt idx="3">
                  <c:v>ST RICHARD'S HOSPITAL (-)</c:v>
                </c:pt>
                <c:pt idx="4">
                  <c:v>WORTHING HOSPITAL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ROYAL SUSSEX COUNTY HOSPITAL (-)</c:v>
                </c:pt>
                <c:pt idx="2">
                  <c:v>PRINCESS ROYAL HOSPITAL (-)</c:v>
                </c:pt>
                <c:pt idx="3">
                  <c:v>ST RICHARD'S HOSPITAL (-)</c:v>
                </c:pt>
                <c:pt idx="4">
                  <c:v>WORTHING HOSPITAL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(71)</c:v>
                </c:pt>
                <c:pt idx="1">
                  <c:v>ROYAL SUSSEX COUNTY HOSPITAL (-)</c:v>
                </c:pt>
                <c:pt idx="2">
                  <c:v>PRINCESS ROYAL HOSPITAL (-)</c:v>
                </c:pt>
                <c:pt idx="3">
                  <c:v>ST RICHARD'S HOSPITAL (-)</c:v>
                </c:pt>
                <c:pt idx="4">
                  <c:v>WORTHING HOSPITAL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3.3314244014614811</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ROYAL SUSSEX COUNTY HOSPITAL (44)</c:v>
                </c:pt>
                <c:pt idx="2">
                  <c:v>PRINCESS ROYAL HOSPITAL (43)</c:v>
                </c:pt>
                <c:pt idx="3">
                  <c:v>ST RICHARD'S HOSPITAL (37)</c:v>
                </c:pt>
                <c:pt idx="4">
                  <c:v>WORTHING HOSPITAL (33)</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ROYAL SUSSEX COUNTY HOSPITAL (44)</c:v>
                </c:pt>
                <c:pt idx="2">
                  <c:v>PRINCESS ROYAL HOSPITAL (43)</c:v>
                </c:pt>
                <c:pt idx="3">
                  <c:v>ST RICHARD'S HOSPITAL (37)</c:v>
                </c:pt>
                <c:pt idx="4">
                  <c:v>WORTHING HOSPITAL (33)</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ROYAL SUSSEX COUNTY HOSPITAL (44)</c:v>
                </c:pt>
                <c:pt idx="2">
                  <c:v>PRINCESS ROYAL HOSPITAL (43)</c:v>
                </c:pt>
                <c:pt idx="3">
                  <c:v>ST RICHARD'S HOSPITAL (37)</c:v>
                </c:pt>
                <c:pt idx="4">
                  <c:v>WORTHING HOSPITAL (33)</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ROYAL SUSSEX COUNTY HOSPITAL (44)</c:v>
                </c:pt>
                <c:pt idx="2">
                  <c:v>PRINCESS ROYAL HOSPITAL (43)</c:v>
                </c:pt>
                <c:pt idx="3">
                  <c:v>ST RICHARD'S HOSPITAL (37)</c:v>
                </c:pt>
                <c:pt idx="4">
                  <c:v>WORTHING HOSPITAL (33)</c:v>
                </c:pt>
              </c:strCache>
            </c:strRef>
          </c:cat>
          <c:val>
            <c:numRef>
              <c:f>Sheet1!$G$2:$G$6</c:f>
              <c:numCache>
                <c:formatCode>0.0;;</c:formatCode>
                <c:ptCount val="5"/>
                <c:pt idx="0">
                  <c:v>0</c:v>
                </c:pt>
                <c:pt idx="1">
                  <c:v>0</c:v>
                </c:pt>
                <c:pt idx="2">
                  <c:v>8.7746956279805826</c:v>
                </c:pt>
                <c:pt idx="3">
                  <c:v>0</c:v>
                </c:pt>
                <c:pt idx="4">
                  <c:v>9.07618454132826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ROYAL SUSSEX COUNTY HOSPITAL (44)</c:v>
                </c:pt>
                <c:pt idx="2">
                  <c:v>PRINCESS ROYAL HOSPITAL (43)</c:v>
                </c:pt>
                <c:pt idx="3">
                  <c:v>ST RICHARD'S HOSPITAL (37)</c:v>
                </c:pt>
                <c:pt idx="4">
                  <c:v>WORTHING HOSPITAL (33)</c:v>
                </c:pt>
              </c:strCache>
            </c:strRef>
          </c:cat>
          <c:val>
            <c:numRef>
              <c:f>Sheet1!$H$2:$H$6</c:f>
              <c:numCache>
                <c:formatCode>0.0;;</c:formatCode>
                <c:ptCount val="5"/>
                <c:pt idx="0">
                  <c:v>0</c:v>
                </c:pt>
                <c:pt idx="1">
                  <c:v>9.203019606872024</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ROYAL SUSSEX COUNTY HOSPITAL (44)</c:v>
                </c:pt>
                <c:pt idx="2">
                  <c:v>PRINCESS ROYAL HOSPITAL (43)</c:v>
                </c:pt>
                <c:pt idx="3">
                  <c:v>ST RICHARD'S HOSPITAL (37)</c:v>
                </c:pt>
                <c:pt idx="4">
                  <c:v>WORTHING HOSPITAL (33)</c:v>
                </c:pt>
              </c:strCache>
            </c:strRef>
          </c:cat>
          <c:val>
            <c:numRef>
              <c:f>Sheet1!$I$2:$I$6</c:f>
              <c:numCache>
                <c:formatCode>0.0;;</c:formatCode>
                <c:ptCount val="5"/>
                <c:pt idx="0">
                  <c:v>9.1257729189386172</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(166)</c:v>
                </c:pt>
                <c:pt idx="1">
                  <c:v>ROYAL SUSSEX COUNTY HOSPITAL (44)</c:v>
                </c:pt>
                <c:pt idx="2">
                  <c:v>PRINCESS ROYAL HOSPITAL (43)</c:v>
                </c:pt>
                <c:pt idx="3">
                  <c:v>ST RICHARD'S HOSPITAL (37)</c:v>
                </c:pt>
                <c:pt idx="4">
                  <c:v>WORTHING HOSPITAL (33)</c:v>
                </c:pt>
              </c:strCache>
            </c:strRef>
          </c:cat>
          <c:val>
            <c:numRef>
              <c:f>Sheet1!$J$2:$J$6</c:f>
              <c:numCache>
                <c:formatCode>0.0;;</c:formatCode>
                <c:ptCount val="5"/>
                <c:pt idx="0">
                  <c:v>0</c:v>
                </c:pt>
                <c:pt idx="1">
                  <c:v>0</c:v>
                </c:pt>
                <c:pt idx="2">
                  <c:v>0</c:v>
                </c:pt>
                <c:pt idx="3">
                  <c:v>9.8420114643599081</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0.8742270810613828</c:v>
                </c:pt>
                <c:pt idx="1">
                  <c:v>0.79698039312797597</c:v>
                </c:pt>
                <c:pt idx="2">
                  <c:v>1.2253043720194174</c:v>
                </c:pt>
                <c:pt idx="3">
                  <c:v>0.15798853564009185</c:v>
                </c:pt>
                <c:pt idx="4">
                  <c:v>0.92381545867173998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(190)</c:v>
                </c:pt>
                <c:pt idx="1">
                  <c:v>ROYAL SUSSEX COUNTY HOSPITAL (47)</c:v>
                </c:pt>
                <c:pt idx="2">
                  <c:v>PRINCESS ROYAL HOSPITAL (49)</c:v>
                </c:pt>
                <c:pt idx="3">
                  <c:v>ST RICHARD'S HOSPITAL (44)</c:v>
                </c:pt>
                <c:pt idx="4">
                  <c:v>WORTHING HOSPITAL (40)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(190)</c:v>
                </c:pt>
                <c:pt idx="1">
                  <c:v>ROYAL SUSSEX COUNTY HOSPITAL (47)</c:v>
                </c:pt>
                <c:pt idx="2">
                  <c:v>PRINCESS ROYAL HOSPITAL (49)</c:v>
                </c:pt>
                <c:pt idx="3">
                  <c:v>ST RICHARD'S HOSPITAL (44)</c:v>
                </c:pt>
                <c:pt idx="4">
                  <c:v>WORTHING HOSPITAL (40)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(190)</c:v>
                </c:pt>
                <c:pt idx="1">
                  <c:v>ROYAL SUSSEX COUNTY HOSPITAL (47)</c:v>
                </c:pt>
                <c:pt idx="2">
                  <c:v>PRINCESS ROYAL HOSPITAL (49)</c:v>
                </c:pt>
                <c:pt idx="3">
                  <c:v>ST RICHARD'S HOSPITAL (44)</c:v>
                </c:pt>
                <c:pt idx="4">
                  <c:v>WORTHING HOSPITAL (40)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(190)</c:v>
                </c:pt>
                <c:pt idx="1">
                  <c:v>ROYAL SUSSEX COUNTY HOSPITAL (47)</c:v>
                </c:pt>
                <c:pt idx="2">
                  <c:v>PRINCESS ROYAL HOSPITAL (49)</c:v>
                </c:pt>
                <c:pt idx="3">
                  <c:v>ST RICHARD'S HOSPITAL (44)</c:v>
                </c:pt>
                <c:pt idx="4">
                  <c:v>WORTHING HOSPITAL (40)</c:v>
                </c:pt>
              </c:strCache>
            </c:strRef>
          </c:cat>
          <c:val>
            <c:numRef>
              <c:f>Sheet1!$G$2:$G$6</c:f>
              <c:numCache>
                <c:formatCode>0.0;;</c:formatCode>
                <c:ptCount val="5"/>
                <c:pt idx="0">
                  <c:v>0</c:v>
                </c:pt>
                <c:pt idx="1">
                  <c:v>8.8542885412923766</c:v>
                </c:pt>
                <c:pt idx="2">
                  <c:v>9.3685745185001625</c:v>
                </c:pt>
                <c:pt idx="3">
                  <c:v>0</c:v>
                </c:pt>
                <c:pt idx="4">
                  <c:v>9.4273623031292484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(190)</c:v>
                </c:pt>
                <c:pt idx="1">
                  <c:v>ROYAL SUSSEX COUNTY HOSPITAL (47)</c:v>
                </c:pt>
                <c:pt idx="2">
                  <c:v>PRINCESS ROYAL HOSPITAL (49)</c:v>
                </c:pt>
                <c:pt idx="3">
                  <c:v>ST RICHARD'S HOSPITAL (44)</c:v>
                </c:pt>
                <c:pt idx="4">
                  <c:v>WORTHING HOSPITAL (40)</c:v>
                </c:pt>
              </c:strCache>
            </c:strRef>
          </c:cat>
          <c:val>
            <c:numRef>
              <c:f>Sheet1!$H$2:$H$6</c:f>
              <c:numCache>
                <c:formatCode>0.0;;</c:formatCode>
                <c:ptCount val="5"/>
                <c:pt idx="0">
                  <c:v>9.5251713545582266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(190)</c:v>
                </c:pt>
                <c:pt idx="1">
                  <c:v>ROYAL SUSSEX COUNTY HOSPITAL (47)</c:v>
                </c:pt>
                <c:pt idx="2">
                  <c:v>PRINCESS ROYAL HOSPITAL (49)</c:v>
                </c:pt>
                <c:pt idx="3">
                  <c:v>ST RICHARD'S HOSPITAL (44)</c:v>
                </c:pt>
                <c:pt idx="4">
                  <c:v>WORTHING HOSPITAL (40)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(190)</c:v>
                </c:pt>
                <c:pt idx="1">
                  <c:v>ROYAL SUSSEX COUNTY HOSPITAL (47)</c:v>
                </c:pt>
                <c:pt idx="2">
                  <c:v>PRINCESS ROYAL HOSPITAL (49)</c:v>
                </c:pt>
                <c:pt idx="3">
                  <c:v>ST RICHARD'S HOSPITAL (44)</c:v>
                </c:pt>
                <c:pt idx="4">
                  <c:v>WORTHING HOSPITAL (40)</c:v>
                </c:pt>
              </c:strCache>
            </c:strRef>
          </c:cat>
          <c:val>
            <c:numRef>
              <c:f>Sheet1!$J$2:$J$6</c:f>
              <c:numCache>
                <c:formatCode>0.0;;</c:formatCode>
                <c:ptCount val="5"/>
                <c:pt idx="0">
                  <c:v>0</c:v>
                </c:pt>
                <c:pt idx="1">
                  <c:v>0</c:v>
                </c:pt>
                <c:pt idx="2">
                  <c:v>0</c:v>
                </c:pt>
                <c:pt idx="3">
                  <c:v>9.9999999999999982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0.47482864544177339</c:v>
                </c:pt>
                <c:pt idx="1">
                  <c:v>1.1457114587076234</c:v>
                </c:pt>
                <c:pt idx="2">
                  <c:v>0.63142548149983746</c:v>
                </c:pt>
                <c:pt idx="3">
                  <c:v>0</c:v>
                </c:pt>
                <c:pt idx="4">
                  <c:v>0.57263769687075161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(175)</c:v>
                </c:pt>
                <c:pt idx="1">
                  <c:v>ROYAL SUSSEX COUNTY HOSPITAL (44)</c:v>
                </c:pt>
                <c:pt idx="2">
                  <c:v>PRINCESS ROYAL HOSPITAL (44)</c:v>
                </c:pt>
                <c:pt idx="3">
                  <c:v>ST RICHARD'S HOSPITAL (42)</c:v>
                </c:pt>
                <c:pt idx="4">
                  <c:v>WORTHING HOSPITAL (40)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(175)</c:v>
                </c:pt>
                <c:pt idx="1">
                  <c:v>ROYAL SUSSEX COUNTY HOSPITAL (44)</c:v>
                </c:pt>
                <c:pt idx="2">
                  <c:v>PRINCESS ROYAL HOSPITAL (44)</c:v>
                </c:pt>
                <c:pt idx="3">
                  <c:v>ST RICHARD'S HOSPITAL (42)</c:v>
                </c:pt>
                <c:pt idx="4">
                  <c:v>WORTHING HOSPITAL (40)</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(175)</c:v>
                </c:pt>
                <c:pt idx="1">
                  <c:v>ROYAL SUSSEX COUNTY HOSPITAL (44)</c:v>
                </c:pt>
                <c:pt idx="2">
                  <c:v>PRINCESS ROYAL HOSPITAL (44)</c:v>
                </c:pt>
                <c:pt idx="3">
                  <c:v>ST RICHARD'S HOSPITAL (42)</c:v>
                </c:pt>
                <c:pt idx="4">
                  <c:v>WORTHING HOSPITAL (40)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(175)</c:v>
                </c:pt>
                <c:pt idx="1">
                  <c:v>ROYAL SUSSEX COUNTY HOSPITAL (44)</c:v>
                </c:pt>
                <c:pt idx="2">
                  <c:v>PRINCESS ROYAL HOSPITAL (44)</c:v>
                </c:pt>
                <c:pt idx="3">
                  <c:v>ST RICHARD'S HOSPITAL (42)</c:v>
                </c:pt>
                <c:pt idx="4">
                  <c:v>WORTHING HOSPITAL (40)</c:v>
                </c:pt>
              </c:strCache>
            </c:strRef>
          </c:cat>
          <c:val>
            <c:numRef>
              <c:f>Sheet1!$G$2:$G$6</c:f>
              <c:numCache>
                <c:formatCode>0.0;;</c:formatCode>
                <c:ptCount val="5"/>
                <c:pt idx="0">
                  <c:v>7.9943086643843477</c:v>
                </c:pt>
                <c:pt idx="1">
                  <c:v>6.4954914658073166</c:v>
                </c:pt>
                <c:pt idx="2">
                  <c:v>7.5401733004656313</c:v>
                </c:pt>
                <c:pt idx="3">
                  <c:v>0</c:v>
                </c:pt>
                <c:pt idx="4">
                  <c:v>8.3119489994042723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(175)</c:v>
                </c:pt>
                <c:pt idx="1">
                  <c:v>ROYAL SUSSEX COUNTY HOSPITAL (44)</c:v>
                </c:pt>
                <c:pt idx="2">
                  <c:v>PRINCESS ROYAL HOSPITAL (44)</c:v>
                </c:pt>
                <c:pt idx="3">
                  <c:v>ST RICHARD'S HOSPITAL (42)</c:v>
                </c:pt>
                <c:pt idx="4">
                  <c:v>WORTHING HOSPITAL (40)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(175)</c:v>
                </c:pt>
                <c:pt idx="1">
                  <c:v>ROYAL SUSSEX COUNTY HOSPITAL (44)</c:v>
                </c:pt>
                <c:pt idx="2">
                  <c:v>PRINCESS ROYAL HOSPITAL (44)</c:v>
                </c:pt>
                <c:pt idx="3">
                  <c:v>ST RICHARD'S HOSPITAL (42)</c:v>
                </c:pt>
                <c:pt idx="4">
                  <c:v>WORTHING HOSPITAL (40)</c:v>
                </c:pt>
              </c:strCache>
            </c:strRef>
          </c:cat>
          <c:val>
            <c:numRef>
              <c:f>Sheet1!$I$2:$I$6</c:f>
              <c:numCache>
                <c:formatCode>0.0;;</c:formatCode>
                <c:ptCount val="5"/>
                <c:pt idx="0">
                  <c:v>0</c:v>
                </c:pt>
                <c:pt idx="1">
                  <c:v>0</c:v>
                </c:pt>
                <c:pt idx="2">
                  <c:v>0</c:v>
                </c:pt>
                <c:pt idx="3">
                  <c:v>8.7240852892896505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(175)</c:v>
                </c:pt>
                <c:pt idx="1">
                  <c:v>ROYAL SUSSEX COUNTY HOSPITAL (44)</c:v>
                </c:pt>
                <c:pt idx="2">
                  <c:v>PRINCESS ROYAL HOSPITAL (44)</c:v>
                </c:pt>
                <c:pt idx="3">
                  <c:v>ST RICHARD'S HOSPITAL (42)</c:v>
                </c:pt>
                <c:pt idx="4">
                  <c:v>WORTHING HOSPITAL (40)</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2.0056913356156523</c:v>
                </c:pt>
                <c:pt idx="1">
                  <c:v>3.5045085341926834</c:v>
                </c:pt>
                <c:pt idx="2">
                  <c:v>2.4598266995343687</c:v>
                </c:pt>
                <c:pt idx="3">
                  <c:v>1.2759147107103495</c:v>
                </c:pt>
                <c:pt idx="4">
                  <c:v>1.6880510005957277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ROYAL SUSSEX COUNTY HOSPITAL (58)</c:v>
                </c:pt>
                <c:pt idx="2">
                  <c:v>PRINCESS ROYAL HOSPITAL (73)</c:v>
                </c:pt>
                <c:pt idx="3">
                  <c:v>ST RICHARD'S HOSPITAL (56)</c:v>
                </c:pt>
                <c:pt idx="4">
                  <c:v>WORTHING HOSPITAL (53)</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ROYAL SUSSEX COUNTY HOSPITAL (58)</c:v>
                </c:pt>
                <c:pt idx="2">
                  <c:v>PRINCESS ROYAL HOSPITAL (73)</c:v>
                </c:pt>
                <c:pt idx="3">
                  <c:v>ST RICHARD'S HOSPITAL (56)</c:v>
                </c:pt>
                <c:pt idx="4">
                  <c:v>WORTHING HOSPITAL (53)</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ROYAL SUSSEX COUNTY HOSPITAL (58)</c:v>
                </c:pt>
                <c:pt idx="2">
                  <c:v>PRINCESS ROYAL HOSPITAL (73)</c:v>
                </c:pt>
                <c:pt idx="3">
                  <c:v>ST RICHARD'S HOSPITAL (56)</c:v>
                </c:pt>
                <c:pt idx="4">
                  <c:v>WORTHING HOSPITAL (53)</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ROYAL SUSSEX COUNTY HOSPITAL (58)</c:v>
                </c:pt>
                <c:pt idx="2">
                  <c:v>PRINCESS ROYAL HOSPITAL (73)</c:v>
                </c:pt>
                <c:pt idx="3">
                  <c:v>ST RICHARD'S HOSPITAL (56)</c:v>
                </c:pt>
                <c:pt idx="4">
                  <c:v>WORTHING HOSPITAL (53)</c:v>
                </c:pt>
              </c:strCache>
            </c:strRef>
          </c:cat>
          <c:val>
            <c:numRef>
              <c:f>Sheet1!$G$2:$G$6</c:f>
              <c:numCache>
                <c:formatCode>0.0;;</c:formatCode>
                <c:ptCount val="5"/>
                <c:pt idx="0">
                  <c:v>0</c:v>
                </c:pt>
                <c:pt idx="1">
                  <c:v>8.8897258942457231</c:v>
                </c:pt>
                <c:pt idx="2">
                  <c:v>0</c:v>
                </c:pt>
                <c:pt idx="3">
                  <c:v>9.7972454457830001</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ROYAL SUSSEX COUNTY HOSPITAL (58)</c:v>
                </c:pt>
                <c:pt idx="2">
                  <c:v>PRINCESS ROYAL HOSPITAL (73)</c:v>
                </c:pt>
                <c:pt idx="3">
                  <c:v>ST RICHARD'S HOSPITAL (56)</c:v>
                </c:pt>
                <c:pt idx="4">
                  <c:v>WORTHING HOSPITAL (53)</c:v>
                </c:pt>
              </c:strCache>
            </c:strRef>
          </c:cat>
          <c:val>
            <c:numRef>
              <c:f>Sheet1!$H$2:$H$6</c:f>
              <c:numCache>
                <c:formatCode>0.0;;</c:formatCode>
                <c:ptCount val="5"/>
                <c:pt idx="0">
                  <c:v>9.7942313360049198</c:v>
                </c:pt>
                <c:pt idx="1">
                  <c:v>0</c:v>
                </c:pt>
                <c:pt idx="2">
                  <c:v>9.8197143224810173</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ROYAL SUSSEX COUNTY HOSPITAL (58)</c:v>
                </c:pt>
                <c:pt idx="2">
                  <c:v>PRINCESS ROYAL HOSPITAL (73)</c:v>
                </c:pt>
                <c:pt idx="3">
                  <c:v>ST RICHARD'S HOSPITAL (56)</c:v>
                </c:pt>
                <c:pt idx="4">
                  <c:v>WORTHING HOSPITAL (53)</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(250)</c:v>
                </c:pt>
                <c:pt idx="1">
                  <c:v>ROYAL SUSSEX COUNTY HOSPITAL (58)</c:v>
                </c:pt>
                <c:pt idx="2">
                  <c:v>PRINCESS ROYAL HOSPITAL (73)</c:v>
                </c:pt>
                <c:pt idx="3">
                  <c:v>ST RICHARD'S HOSPITAL (56)</c:v>
                </c:pt>
                <c:pt idx="4">
                  <c:v>WORTHING HOSPITAL (53)</c:v>
                </c:pt>
              </c:strCache>
            </c:strRef>
          </c:cat>
          <c:val>
            <c:numRef>
              <c:f>Sheet1!$J$2:$J$6</c:f>
              <c:numCache>
                <c:formatCode>0.0;;</c:formatCode>
                <c:ptCount val="5"/>
                <c:pt idx="0">
                  <c:v>0</c:v>
                </c:pt>
                <c:pt idx="1">
                  <c:v>0</c:v>
                </c:pt>
                <c:pt idx="2">
                  <c:v>0</c:v>
                </c:pt>
                <c:pt idx="3">
                  <c:v>0</c:v>
                </c:pt>
                <c:pt idx="4">
                  <c:v>10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0.2057686639950802</c:v>
                </c:pt>
                <c:pt idx="1">
                  <c:v>1.1102741057542769</c:v>
                </c:pt>
                <c:pt idx="2">
                  <c:v>0.18028567751898272</c:v>
                </c:pt>
                <c:pt idx="3">
                  <c:v>0.20275455421699995</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ROYAL SUSSEX COUNTY HOSPITAL (58)</c:v>
                </c:pt>
                <c:pt idx="2">
                  <c:v>PRINCESS ROYAL HOSPITAL (70)</c:v>
                </c:pt>
                <c:pt idx="3">
                  <c:v>ST RICHARD'S HOSPITAL (56)</c:v>
                </c:pt>
                <c:pt idx="4">
                  <c:v>WORTHING HOSPITAL (50)</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ROYAL SUSSEX COUNTY HOSPITAL (58)</c:v>
                </c:pt>
                <c:pt idx="2">
                  <c:v>PRINCESS ROYAL HOSPITAL (70)</c:v>
                </c:pt>
                <c:pt idx="3">
                  <c:v>ST RICHARD'S HOSPITAL (56)</c:v>
                </c:pt>
                <c:pt idx="4">
                  <c:v>WORTHING HOSPITAL (50)</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ROYAL SUSSEX COUNTY HOSPITAL (58)</c:v>
                </c:pt>
                <c:pt idx="2">
                  <c:v>PRINCESS ROYAL HOSPITAL (70)</c:v>
                </c:pt>
                <c:pt idx="3">
                  <c:v>ST RICHARD'S HOSPITAL (56)</c:v>
                </c:pt>
                <c:pt idx="4">
                  <c:v>WORTHING HOSPITAL (50)</c:v>
                </c:pt>
              </c:strCache>
            </c:strRef>
          </c:cat>
          <c:val>
            <c:numRef>
              <c:f>Sheet1!$F$2:$F$6</c:f>
              <c:numCache>
                <c:formatCode>0.0;;</c:formatCode>
                <c:ptCount val="5"/>
                <c:pt idx="0">
                  <c:v>0</c:v>
                </c:pt>
                <c:pt idx="1">
                  <c:v>8.2175454065763152</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ROYAL SUSSEX COUNTY HOSPITAL (58)</c:v>
                </c:pt>
                <c:pt idx="2">
                  <c:v>PRINCESS ROYAL HOSPITAL (70)</c:v>
                </c:pt>
                <c:pt idx="3">
                  <c:v>ST RICHARD'S HOSPITAL (56)</c:v>
                </c:pt>
                <c:pt idx="4">
                  <c:v>WORTHING HOSPITAL (50)</c:v>
                </c:pt>
              </c:strCache>
            </c:strRef>
          </c:cat>
          <c:val>
            <c:numRef>
              <c:f>Sheet1!$G$2:$G$6</c:f>
              <c:numCache>
                <c:formatCode>0.0;;</c:formatCode>
                <c:ptCount val="5"/>
                <c:pt idx="0">
                  <c:v>9.1797490658501175</c:v>
                </c:pt>
                <c:pt idx="1">
                  <c:v>0</c:v>
                </c:pt>
                <c:pt idx="2">
                  <c:v>9.2272577676510821</c:v>
                </c:pt>
                <c:pt idx="3">
                  <c:v>9.33998172110085</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ROYAL SUSSEX COUNTY HOSPITAL (58)</c:v>
                </c:pt>
                <c:pt idx="2">
                  <c:v>PRINCESS ROYAL HOSPITAL (70)</c:v>
                </c:pt>
                <c:pt idx="3">
                  <c:v>ST RICHARD'S HOSPITAL (56)</c:v>
                </c:pt>
                <c:pt idx="4">
                  <c:v>WORTHING HOSPITAL (50)</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ROYAL SUSSEX COUNTY HOSPITAL (58)</c:v>
                </c:pt>
                <c:pt idx="2">
                  <c:v>PRINCESS ROYAL HOSPITAL (70)</c:v>
                </c:pt>
                <c:pt idx="3">
                  <c:v>ST RICHARD'S HOSPITAL (56)</c:v>
                </c:pt>
                <c:pt idx="4">
                  <c:v>WORTHING HOSPITAL (50)</c:v>
                </c:pt>
              </c:strCache>
            </c:strRef>
          </c:cat>
          <c:val>
            <c:numRef>
              <c:f>Sheet1!$I$2:$I$6</c:f>
              <c:numCache>
                <c:formatCode>0.0;;</c:formatCode>
                <c:ptCount val="5"/>
                <c:pt idx="0">
                  <c:v>0</c:v>
                </c:pt>
                <c:pt idx="1">
                  <c:v>0</c:v>
                </c:pt>
                <c:pt idx="2">
                  <c:v>0</c:v>
                </c:pt>
                <c:pt idx="3">
                  <c:v>0</c:v>
                </c:pt>
                <c:pt idx="4">
                  <c:v>9.703014166758507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(244)</c:v>
                </c:pt>
                <c:pt idx="1">
                  <c:v>ROYAL SUSSEX COUNTY HOSPITAL (58)</c:v>
                </c:pt>
                <c:pt idx="2">
                  <c:v>PRINCESS ROYAL HOSPITAL (70)</c:v>
                </c:pt>
                <c:pt idx="3">
                  <c:v>ST RICHARD'S HOSPITAL (56)</c:v>
                </c:pt>
                <c:pt idx="4">
                  <c:v>WORTHING HOSPITAL (50)</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0.82025093414988248</c:v>
                </c:pt>
                <c:pt idx="1">
                  <c:v>1.7824545934236848</c:v>
                </c:pt>
                <c:pt idx="2">
                  <c:v>0.77274223234891792</c:v>
                </c:pt>
                <c:pt idx="3">
                  <c:v>0.66001827889914999</c:v>
                </c:pt>
                <c:pt idx="4">
                  <c:v>0.29698583324149297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0.30039525691699598</c:v>
                </c:pt>
                <c:pt idx="1">
                  <c:v>0.69960474308300391</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Sheet1!$G$2:$G$6</c:f>
              <c:numCache>
                <c:formatCode>0.0;;</c:formatCode>
                <c:ptCount val="5"/>
                <c:pt idx="0">
                  <c:v>7.7649478216705941</c:v>
                </c:pt>
                <c:pt idx="1">
                  <c:v>7.5754508404144794</c:v>
                </c:pt>
                <c:pt idx="2">
                  <c:v>7.3979104460917657</c:v>
                </c:pt>
                <c:pt idx="3">
                  <c:v>0</c:v>
                </c:pt>
                <c:pt idx="4">
                  <c:v>7.4310987281098129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Sheet1!$H$2:$H$6</c:f>
              <c:numCache>
                <c:formatCode>0.0;;</c:formatCode>
                <c:ptCount val="5"/>
                <c:pt idx="0">
                  <c:v>0</c:v>
                </c:pt>
                <c:pt idx="1">
                  <c:v>0</c:v>
                </c:pt>
                <c:pt idx="2">
                  <c:v>0</c:v>
                </c:pt>
                <c:pt idx="3">
                  <c:v>8.7313948197781865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2.2350521783294059</c:v>
                </c:pt>
                <c:pt idx="1">
                  <c:v>2.4245491595855206</c:v>
                </c:pt>
                <c:pt idx="2">
                  <c:v>2.6020895539082343</c:v>
                </c:pt>
                <c:pt idx="3">
                  <c:v>1.2686051802218135</c:v>
                </c:pt>
                <c:pt idx="4">
                  <c:v>2.5689012718901871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ROYAL SUSSEX COUNTY HOSPITAL (43)</c:v>
                </c:pt>
                <c:pt idx="2">
                  <c:v>PRINCESS ROYAL HOSPITAL (47)</c:v>
                </c:pt>
                <c:pt idx="3">
                  <c:v>ST RICHARD'S HOSPITAL (34)</c:v>
                </c:pt>
                <c:pt idx="4">
                  <c:v>WORTHING HOSPITAL (34)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ROYAL SUSSEX COUNTY HOSPITAL (43)</c:v>
                </c:pt>
                <c:pt idx="2">
                  <c:v>PRINCESS ROYAL HOSPITAL (47)</c:v>
                </c:pt>
                <c:pt idx="3">
                  <c:v>ST RICHARD'S HOSPITAL (34)</c:v>
                </c:pt>
                <c:pt idx="4">
                  <c:v>WORTHING HOSPITAL (34)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ROYAL SUSSEX COUNTY HOSPITAL (43)</c:v>
                </c:pt>
                <c:pt idx="2">
                  <c:v>PRINCESS ROYAL HOSPITAL (47)</c:v>
                </c:pt>
                <c:pt idx="3">
                  <c:v>ST RICHARD'S HOSPITAL (34)</c:v>
                </c:pt>
                <c:pt idx="4">
                  <c:v>WORTHING HOSPITAL (34)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ROYAL SUSSEX COUNTY HOSPITAL (43)</c:v>
                </c:pt>
                <c:pt idx="2">
                  <c:v>PRINCESS ROYAL HOSPITAL (47)</c:v>
                </c:pt>
                <c:pt idx="3">
                  <c:v>ST RICHARD'S HOSPITAL (34)</c:v>
                </c:pt>
                <c:pt idx="4">
                  <c:v>WORTHING HOSPITAL (34)</c:v>
                </c:pt>
              </c:strCache>
            </c:strRef>
          </c:cat>
          <c:val>
            <c:numRef>
              <c:f>Sheet1!$G$2:$G$6</c:f>
              <c:numCache>
                <c:formatCode>0.0;;</c:formatCode>
                <c:ptCount val="5"/>
                <c:pt idx="0">
                  <c:v>8.6847708701858792</c:v>
                </c:pt>
                <c:pt idx="1">
                  <c:v>8.1492226014410321</c:v>
                </c:pt>
                <c:pt idx="2">
                  <c:v>8.5969891621646894</c:v>
                </c:pt>
                <c:pt idx="3">
                  <c:v>0</c:v>
                </c:pt>
                <c:pt idx="4">
                  <c:v>8.8721218246304829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ROYAL SUSSEX COUNTY HOSPITAL (43)</c:v>
                </c:pt>
                <c:pt idx="2">
                  <c:v>PRINCESS ROYAL HOSPITAL (47)</c:v>
                </c:pt>
                <c:pt idx="3">
                  <c:v>ST RICHARD'S HOSPITAL (34)</c:v>
                </c:pt>
                <c:pt idx="4">
                  <c:v>WORTHING HOSPITAL (34)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ROYAL SUSSEX COUNTY HOSPITAL (43)</c:v>
                </c:pt>
                <c:pt idx="2">
                  <c:v>PRINCESS ROYAL HOSPITAL (47)</c:v>
                </c:pt>
                <c:pt idx="3">
                  <c:v>ST RICHARD'S HOSPITAL (34)</c:v>
                </c:pt>
                <c:pt idx="4">
                  <c:v>WORTHING HOSPITAL (34)</c:v>
                </c:pt>
              </c:strCache>
            </c:strRef>
          </c:cat>
          <c:val>
            <c:numRef>
              <c:f>Sheet1!$I$2:$I$6</c:f>
              <c:numCache>
                <c:formatCode>0.0;;</c:formatCode>
                <c:ptCount val="5"/>
                <c:pt idx="0">
                  <c:v>0</c:v>
                </c:pt>
                <c:pt idx="1">
                  <c:v>0</c:v>
                </c:pt>
                <c:pt idx="2">
                  <c:v>0</c:v>
                </c:pt>
                <c:pt idx="3">
                  <c:v>9.3559702207652542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(161)</c:v>
                </c:pt>
                <c:pt idx="1">
                  <c:v>ROYAL SUSSEX COUNTY HOSPITAL (43)</c:v>
                </c:pt>
                <c:pt idx="2">
                  <c:v>PRINCESS ROYAL HOSPITAL (47)</c:v>
                </c:pt>
                <c:pt idx="3">
                  <c:v>ST RICHARD'S HOSPITAL (34)</c:v>
                </c:pt>
                <c:pt idx="4">
                  <c:v>WORTHING HOSPITAL (34)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1.3152291298141208</c:v>
                </c:pt>
                <c:pt idx="1">
                  <c:v>1.8507773985589679</c:v>
                </c:pt>
                <c:pt idx="2">
                  <c:v>1.4030108378353106</c:v>
                </c:pt>
                <c:pt idx="3">
                  <c:v>0.6440297792347458</c:v>
                </c:pt>
                <c:pt idx="4">
                  <c:v>1.1278781753695171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(57)</c:v>
                </c:pt>
                <c:pt idx="2">
                  <c:v>PRINCESS ROYAL HOSPITAL (71)</c:v>
                </c:pt>
                <c:pt idx="3">
                  <c:v>ST RICHARD'S HOSPITAL (55)</c:v>
                </c:pt>
                <c:pt idx="4">
                  <c:v>WORTHING HOSPITAL (52)</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(57)</c:v>
                </c:pt>
                <c:pt idx="2">
                  <c:v>PRINCESS ROYAL HOSPITAL (71)</c:v>
                </c:pt>
                <c:pt idx="3">
                  <c:v>ST RICHARD'S HOSPITAL (55)</c:v>
                </c:pt>
                <c:pt idx="4">
                  <c:v>WORTHING HOSPITAL (52)</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(57)</c:v>
                </c:pt>
                <c:pt idx="2">
                  <c:v>PRINCESS ROYAL HOSPITAL (71)</c:v>
                </c:pt>
                <c:pt idx="3">
                  <c:v>ST RICHARD'S HOSPITAL (55)</c:v>
                </c:pt>
                <c:pt idx="4">
                  <c:v>WORTHING HOSPITAL (52)</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(57)</c:v>
                </c:pt>
                <c:pt idx="2">
                  <c:v>PRINCESS ROYAL HOSPITAL (71)</c:v>
                </c:pt>
                <c:pt idx="3">
                  <c:v>ST RICHARD'S HOSPITAL (55)</c:v>
                </c:pt>
                <c:pt idx="4">
                  <c:v>WORTHING HOSPITAL (52)</c:v>
                </c:pt>
              </c:strCache>
            </c:strRef>
          </c:cat>
          <c:val>
            <c:numRef>
              <c:f>Sheet1!$G$2:$G$6</c:f>
              <c:numCache>
                <c:formatCode>0.0;;</c:formatCode>
                <c:ptCount val="5"/>
                <c:pt idx="0">
                  <c:v>8.7773550780521514</c:v>
                </c:pt>
                <c:pt idx="1">
                  <c:v>8.0482215330940168</c:v>
                </c:pt>
                <c:pt idx="2">
                  <c:v>8.3256382273211234</c:v>
                </c:pt>
                <c:pt idx="3">
                  <c:v>0</c:v>
                </c:pt>
                <c:pt idx="4">
                  <c:v>9.1243133699091743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(57)</c:v>
                </c:pt>
                <c:pt idx="2">
                  <c:v>PRINCESS ROYAL HOSPITAL (71)</c:v>
                </c:pt>
                <c:pt idx="3">
                  <c:v>ST RICHARD'S HOSPITAL (55)</c:v>
                </c:pt>
                <c:pt idx="4">
                  <c:v>WORTHING HOSPITAL (52)</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(57)</c:v>
                </c:pt>
                <c:pt idx="2">
                  <c:v>PRINCESS ROYAL HOSPITAL (71)</c:v>
                </c:pt>
                <c:pt idx="3">
                  <c:v>ST RICHARD'S HOSPITAL (55)</c:v>
                </c:pt>
                <c:pt idx="4">
                  <c:v>WORTHING HOSPITAL (52)</c:v>
                </c:pt>
              </c:strCache>
            </c:strRef>
          </c:cat>
          <c:val>
            <c:numRef>
              <c:f>Sheet1!$I$2:$I$6</c:f>
              <c:numCache>
                <c:formatCode>0.0;;</c:formatCode>
                <c:ptCount val="5"/>
                <c:pt idx="0">
                  <c:v>0</c:v>
                </c:pt>
                <c:pt idx="1">
                  <c:v>0</c:v>
                </c:pt>
                <c:pt idx="2">
                  <c:v>0</c:v>
                </c:pt>
                <c:pt idx="3">
                  <c:v>9.5183215047968002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(57)</c:v>
                </c:pt>
                <c:pt idx="2">
                  <c:v>PRINCESS ROYAL HOSPITAL (71)</c:v>
                </c:pt>
                <c:pt idx="3">
                  <c:v>ST RICHARD'S HOSPITAL (55)</c:v>
                </c:pt>
                <c:pt idx="4">
                  <c:v>WORTHING HOSPITAL (52)</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1.2226449219478486</c:v>
                </c:pt>
                <c:pt idx="1">
                  <c:v>1.9517784669059832</c:v>
                </c:pt>
                <c:pt idx="2">
                  <c:v>1.6743617726788766</c:v>
                </c:pt>
                <c:pt idx="3">
                  <c:v>0.48167849520319983</c:v>
                </c:pt>
                <c:pt idx="4">
                  <c:v>0.8756866300908257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(72)</c:v>
                </c:pt>
                <c:pt idx="3">
                  <c:v>ST RICHARD'S HOSPITAL (58)</c:v>
                </c:pt>
                <c:pt idx="4">
                  <c:v>WORTHING HOSPITAL (53)</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(72)</c:v>
                </c:pt>
                <c:pt idx="3">
                  <c:v>ST RICHARD'S HOSPITAL (58)</c:v>
                </c:pt>
                <c:pt idx="4">
                  <c:v>WORTHING HOSPITAL (53)</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(72)</c:v>
                </c:pt>
                <c:pt idx="3">
                  <c:v>ST RICHARD'S HOSPITAL (58)</c:v>
                </c:pt>
                <c:pt idx="4">
                  <c:v>WORTHING HOSPITAL (53)</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(72)</c:v>
                </c:pt>
                <c:pt idx="3">
                  <c:v>ST RICHARD'S HOSPITAL (58)</c:v>
                </c:pt>
                <c:pt idx="4">
                  <c:v>WORTHING HOSPITAL (53)</c:v>
                </c:pt>
              </c:strCache>
            </c:strRef>
          </c:cat>
          <c:val>
            <c:numRef>
              <c:f>Sheet1!$G$2:$G$6</c:f>
              <c:numCache>
                <c:formatCode>0.0;;</c:formatCode>
                <c:ptCount val="5"/>
                <c:pt idx="0">
                  <c:v>8.6275150956459434</c:v>
                </c:pt>
                <c:pt idx="1">
                  <c:v>7.9049429445328796</c:v>
                </c:pt>
                <c:pt idx="2">
                  <c:v>8.6433146916782437</c:v>
                </c:pt>
                <c:pt idx="3">
                  <c:v>8.7286562651097412</c:v>
                </c:pt>
                <c:pt idx="4">
                  <c:v>8.7283764488274844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(72)</c:v>
                </c:pt>
                <c:pt idx="3">
                  <c:v>ST RICHARD'S HOSPITAL (58)</c:v>
                </c:pt>
                <c:pt idx="4">
                  <c:v>WORTHING HOSPITAL (53)</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(72)</c:v>
                </c:pt>
                <c:pt idx="3">
                  <c:v>ST RICHARD'S HOSPITAL (58)</c:v>
                </c:pt>
                <c:pt idx="4">
                  <c:v>WORTHING HOSPITAL (53)</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(72)</c:v>
                </c:pt>
                <c:pt idx="3">
                  <c:v>ST RICHARD'S HOSPITAL (58)</c:v>
                </c:pt>
                <c:pt idx="4">
                  <c:v>WORTHING HOSPITAL (53)</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1.3724849043540566</c:v>
                </c:pt>
                <c:pt idx="1">
                  <c:v>2.0950570554671204</c:v>
                </c:pt>
                <c:pt idx="2">
                  <c:v>1.3566853083217563</c:v>
                </c:pt>
                <c:pt idx="3">
                  <c:v>1.2713437348902588</c:v>
                </c:pt>
                <c:pt idx="4">
                  <c:v>1.2716235511725156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(74)</c:v>
                </c:pt>
                <c:pt idx="3">
                  <c:v>ST RICHARD'S HOSPITAL (58)</c:v>
                </c:pt>
                <c:pt idx="4">
                  <c:v>WORTHING HOSPITAL (51)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(74)</c:v>
                </c:pt>
                <c:pt idx="3">
                  <c:v>ST RICHARD'S HOSPITAL (58)</c:v>
                </c:pt>
                <c:pt idx="4">
                  <c:v>WORTHING HOSPITAL (51)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(74)</c:v>
                </c:pt>
                <c:pt idx="3">
                  <c:v>ST RICHARD'S HOSPITAL (58)</c:v>
                </c:pt>
                <c:pt idx="4">
                  <c:v>WORTHING HOSPITAL (51)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(74)</c:v>
                </c:pt>
                <c:pt idx="3">
                  <c:v>ST RICHARD'S HOSPITAL (58)</c:v>
                </c:pt>
                <c:pt idx="4">
                  <c:v>WORTHING HOSPITAL (51)</c:v>
                </c:pt>
              </c:strCache>
            </c:strRef>
          </c:cat>
          <c:val>
            <c:numRef>
              <c:f>Sheet1!$G$2:$G$6</c:f>
              <c:numCache>
                <c:formatCode>0.0;;</c:formatCode>
                <c:ptCount val="5"/>
                <c:pt idx="0">
                  <c:v>0</c:v>
                </c:pt>
                <c:pt idx="1">
                  <c:v>9.177561236391913</c:v>
                </c:pt>
                <c:pt idx="2">
                  <c:v>0</c:v>
                </c:pt>
                <c:pt idx="3">
                  <c:v>9.5487473762692847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(74)</c:v>
                </c:pt>
                <c:pt idx="3">
                  <c:v>ST RICHARD'S HOSPITAL (58)</c:v>
                </c:pt>
                <c:pt idx="4">
                  <c:v>WORTHING HOSPITAL (51)</c:v>
                </c:pt>
              </c:strCache>
            </c:strRef>
          </c:cat>
          <c:val>
            <c:numRef>
              <c:f>Sheet1!$H$2:$H$6</c:f>
              <c:numCache>
                <c:formatCode>0.0;;</c:formatCode>
                <c:ptCount val="5"/>
                <c:pt idx="0">
                  <c:v>0</c:v>
                </c:pt>
                <c:pt idx="1">
                  <c:v>0</c:v>
                </c:pt>
                <c:pt idx="2">
                  <c:v>9.5757962830823526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(74)</c:v>
                </c:pt>
                <c:pt idx="3">
                  <c:v>ST RICHARD'S HOSPITAL (58)</c:v>
                </c:pt>
                <c:pt idx="4">
                  <c:v>WORTHING HOSPITAL (51)</c:v>
                </c:pt>
              </c:strCache>
            </c:strRef>
          </c:cat>
          <c:val>
            <c:numRef>
              <c:f>Sheet1!$I$2:$I$6</c:f>
              <c:numCache>
                <c:formatCode>0.0;;</c:formatCode>
                <c:ptCount val="5"/>
                <c:pt idx="0">
                  <c:v>9.5509152330693663</c:v>
                </c:pt>
                <c:pt idx="1">
                  <c:v>0</c:v>
                </c:pt>
                <c:pt idx="2">
                  <c:v>0</c:v>
                </c:pt>
                <c:pt idx="3">
                  <c:v>0</c:v>
                </c:pt>
                <c:pt idx="4">
                  <c:v>9.6724629159112805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(251)</c:v>
                </c:pt>
                <c:pt idx="1">
                  <c:v>ROYAL SUSSEX COUNTY HOSPITAL (58)</c:v>
                </c:pt>
                <c:pt idx="2">
                  <c:v>PRINCESS ROYAL HOSPITAL (74)</c:v>
                </c:pt>
                <c:pt idx="3">
                  <c:v>ST RICHARD'S HOSPITAL (58)</c:v>
                </c:pt>
                <c:pt idx="4">
                  <c:v>WORTHING HOSPITAL (51)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0.44908476693063371</c:v>
                </c:pt>
                <c:pt idx="1">
                  <c:v>0.82243876360808699</c:v>
                </c:pt>
                <c:pt idx="2">
                  <c:v>0.42420371691764736</c:v>
                </c:pt>
                <c:pt idx="3">
                  <c:v>0.45125262373071529</c:v>
                </c:pt>
                <c:pt idx="4">
                  <c:v>0.32753708408871951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ROYAL SUSSEX COUNTY HOSPITAL (59)</c:v>
                </c:pt>
                <c:pt idx="2">
                  <c:v>PRINCESS ROYAL HOSPITAL (70)</c:v>
                </c:pt>
                <c:pt idx="3">
                  <c:v>ST RICHARD'S HOSPITAL (56)</c:v>
                </c:pt>
                <c:pt idx="4">
                  <c:v>WORTHING HOSPITAL (52)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ROYAL SUSSEX COUNTY HOSPITAL (59)</c:v>
                </c:pt>
                <c:pt idx="2">
                  <c:v>PRINCESS ROYAL HOSPITAL (70)</c:v>
                </c:pt>
                <c:pt idx="3">
                  <c:v>ST RICHARD'S HOSPITAL (56)</c:v>
                </c:pt>
                <c:pt idx="4">
                  <c:v>WORTHING HOSPITAL (52)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ROYAL SUSSEX COUNTY HOSPITAL (59)</c:v>
                </c:pt>
                <c:pt idx="2">
                  <c:v>PRINCESS ROYAL HOSPITAL (70)</c:v>
                </c:pt>
                <c:pt idx="3">
                  <c:v>ST RICHARD'S HOSPITAL (56)</c:v>
                </c:pt>
                <c:pt idx="4">
                  <c:v>WORTHING HOSPITAL (52)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ROYAL SUSSEX COUNTY HOSPITAL (59)</c:v>
                </c:pt>
                <c:pt idx="2">
                  <c:v>PRINCESS ROYAL HOSPITAL (70)</c:v>
                </c:pt>
                <c:pt idx="3">
                  <c:v>ST RICHARD'S HOSPITAL (56)</c:v>
                </c:pt>
                <c:pt idx="4">
                  <c:v>WORTHING HOSPITAL (52)</c:v>
                </c:pt>
              </c:strCache>
            </c:strRef>
          </c:cat>
          <c:val>
            <c:numRef>
              <c:f>Sheet1!$G$2:$G$6</c:f>
              <c:numCache>
                <c:formatCode>0.0;;</c:formatCode>
                <c:ptCount val="5"/>
                <c:pt idx="0">
                  <c:v>8.754948688140523</c:v>
                </c:pt>
                <c:pt idx="1">
                  <c:v>8.4162512234486879</c:v>
                </c:pt>
                <c:pt idx="2">
                  <c:v>8.6201795666292327</c:v>
                </c:pt>
                <c:pt idx="3">
                  <c:v>8.7016270141649255</c:v>
                </c:pt>
                <c:pt idx="4">
                  <c:v>8.986260062215651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ROYAL SUSSEX COUNTY HOSPITAL (59)</c:v>
                </c:pt>
                <c:pt idx="2">
                  <c:v>PRINCESS ROYAL HOSPITAL (70)</c:v>
                </c:pt>
                <c:pt idx="3">
                  <c:v>ST RICHARD'S HOSPITAL (56)</c:v>
                </c:pt>
                <c:pt idx="4">
                  <c:v>WORTHING HOSPITAL (52)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ROYAL SUSSEX COUNTY HOSPITAL (59)</c:v>
                </c:pt>
                <c:pt idx="2">
                  <c:v>PRINCESS ROYAL HOSPITAL (70)</c:v>
                </c:pt>
                <c:pt idx="3">
                  <c:v>ST RICHARD'S HOSPITAL (56)</c:v>
                </c:pt>
                <c:pt idx="4">
                  <c:v>WORTHING HOSPITAL (52)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(247)</c:v>
                </c:pt>
                <c:pt idx="1">
                  <c:v>ROYAL SUSSEX COUNTY HOSPITAL (59)</c:v>
                </c:pt>
                <c:pt idx="2">
                  <c:v>PRINCESS ROYAL HOSPITAL (70)</c:v>
                </c:pt>
                <c:pt idx="3">
                  <c:v>ST RICHARD'S HOSPITAL (56)</c:v>
                </c:pt>
                <c:pt idx="4">
                  <c:v>WORTHING HOSPITAL (52)</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1.245051311859477</c:v>
                </c:pt>
                <c:pt idx="1">
                  <c:v>1.5837487765513121</c:v>
                </c:pt>
                <c:pt idx="2">
                  <c:v>1.3798204333707673</c:v>
                </c:pt>
                <c:pt idx="3">
                  <c:v>1.2983729858350745</c:v>
                </c:pt>
                <c:pt idx="4">
                  <c:v>1.013739937784349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(252)</c:v>
                </c:pt>
                <c:pt idx="1">
                  <c:v>ROYAL SUSSEX COUNTY HOSPITAL (59)</c:v>
                </c:pt>
                <c:pt idx="2">
                  <c:v>PRINCESS ROYAL HOSPITAL (73)</c:v>
                </c:pt>
                <c:pt idx="3">
                  <c:v>ST RICHARD'S HOSPITAL (58)</c:v>
                </c:pt>
                <c:pt idx="4">
                  <c:v>WORTHING HOSPITAL (52)</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(252)</c:v>
                </c:pt>
                <c:pt idx="1">
                  <c:v>ROYAL SUSSEX COUNTY HOSPITAL (59)</c:v>
                </c:pt>
                <c:pt idx="2">
                  <c:v>PRINCESS ROYAL HOSPITAL (73)</c:v>
                </c:pt>
                <c:pt idx="3">
                  <c:v>ST RICHARD'S HOSPITAL (58)</c:v>
                </c:pt>
                <c:pt idx="4">
                  <c:v>WORTHING HOSPITAL (52)</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(252)</c:v>
                </c:pt>
                <c:pt idx="1">
                  <c:v>ROYAL SUSSEX COUNTY HOSPITAL (59)</c:v>
                </c:pt>
                <c:pt idx="2">
                  <c:v>PRINCESS ROYAL HOSPITAL (73)</c:v>
                </c:pt>
                <c:pt idx="3">
                  <c:v>ST RICHARD'S HOSPITAL (58)</c:v>
                </c:pt>
                <c:pt idx="4">
                  <c:v>WORTHING HOSPITAL (52)</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(252)</c:v>
                </c:pt>
                <c:pt idx="1">
                  <c:v>ROYAL SUSSEX COUNTY HOSPITAL (59)</c:v>
                </c:pt>
                <c:pt idx="2">
                  <c:v>PRINCESS ROYAL HOSPITAL (73)</c:v>
                </c:pt>
                <c:pt idx="3">
                  <c:v>ST RICHARD'S HOSPITAL (58)</c:v>
                </c:pt>
                <c:pt idx="4">
                  <c:v>WORTHING HOSPITAL (52)</c:v>
                </c:pt>
              </c:strCache>
            </c:strRef>
          </c:cat>
          <c:val>
            <c:numRef>
              <c:f>Sheet1!$G$2:$G$6</c:f>
              <c:numCache>
                <c:formatCode>0.0;;</c:formatCode>
                <c:ptCount val="5"/>
                <c:pt idx="0">
                  <c:v>9.3331405293688601</c:v>
                </c:pt>
                <c:pt idx="1">
                  <c:v>8.4441079462522683</c:v>
                </c:pt>
                <c:pt idx="2">
                  <c:v>0</c:v>
                </c:pt>
                <c:pt idx="3">
                  <c:v>9.5281285726931824</c:v>
                </c:pt>
                <c:pt idx="4">
                  <c:v>9.4184349904448315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(252)</c:v>
                </c:pt>
                <c:pt idx="1">
                  <c:v>ROYAL SUSSEX COUNTY HOSPITAL (59)</c:v>
                </c:pt>
                <c:pt idx="2">
                  <c:v>PRINCESS ROYAL HOSPITAL (73)</c:v>
                </c:pt>
                <c:pt idx="3">
                  <c:v>ST RICHARD'S HOSPITAL (58)</c:v>
                </c:pt>
                <c:pt idx="4">
                  <c:v>WORTHING HOSPITAL (52)</c:v>
                </c:pt>
              </c:strCache>
            </c:strRef>
          </c:cat>
          <c:val>
            <c:numRef>
              <c:f>Sheet1!$H$2:$H$6</c:f>
              <c:numCache>
                <c:formatCode>0.0;;</c:formatCode>
                <c:ptCount val="5"/>
                <c:pt idx="0">
                  <c:v>0</c:v>
                </c:pt>
                <c:pt idx="1">
                  <c:v>0</c:v>
                </c:pt>
                <c:pt idx="2">
                  <c:v>9.6491689137656511</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(252)</c:v>
                </c:pt>
                <c:pt idx="1">
                  <c:v>ROYAL SUSSEX COUNTY HOSPITAL (59)</c:v>
                </c:pt>
                <c:pt idx="2">
                  <c:v>PRINCESS ROYAL HOSPITAL (73)</c:v>
                </c:pt>
                <c:pt idx="3">
                  <c:v>ST RICHARD'S HOSPITAL (58)</c:v>
                </c:pt>
                <c:pt idx="4">
                  <c:v>WORTHING HOSPITAL (52)</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(252)</c:v>
                </c:pt>
                <c:pt idx="1">
                  <c:v>ROYAL SUSSEX COUNTY HOSPITAL (59)</c:v>
                </c:pt>
                <c:pt idx="2">
                  <c:v>PRINCESS ROYAL HOSPITAL (73)</c:v>
                </c:pt>
                <c:pt idx="3">
                  <c:v>ST RICHARD'S HOSPITAL (58)</c:v>
                </c:pt>
                <c:pt idx="4">
                  <c:v>WORTHING HOSPITAL (52)</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0.66685947063113993</c:v>
                </c:pt>
                <c:pt idx="1">
                  <c:v>1.5558920537477317</c:v>
                </c:pt>
                <c:pt idx="2">
                  <c:v>0.35083108623434889</c:v>
                </c:pt>
                <c:pt idx="3">
                  <c:v>0.47187142730681764</c:v>
                </c:pt>
                <c:pt idx="4">
                  <c:v>0.58156500955516854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ROYAL SUSSEX COUNTY HOSPITAL (59)</c:v>
                </c:pt>
                <c:pt idx="2">
                  <c:v>PRINCESS ROYAL HOSPITAL (74)</c:v>
                </c:pt>
                <c:pt idx="3">
                  <c:v>ST RICHARD'S HOSPITAL (58)</c:v>
                </c:pt>
                <c:pt idx="4">
                  <c:v>WORTHING HOSPITAL (53)</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ROYAL SUSSEX COUNTY HOSPITAL (59)</c:v>
                </c:pt>
                <c:pt idx="2">
                  <c:v>PRINCESS ROYAL HOSPITAL (74)</c:v>
                </c:pt>
                <c:pt idx="3">
                  <c:v>ST RICHARD'S HOSPITAL (58)</c:v>
                </c:pt>
                <c:pt idx="4">
                  <c:v>WORTHING HOSPITAL (53)</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ROYAL SUSSEX COUNTY HOSPITAL (59)</c:v>
                </c:pt>
                <c:pt idx="2">
                  <c:v>PRINCESS ROYAL HOSPITAL (74)</c:v>
                </c:pt>
                <c:pt idx="3">
                  <c:v>ST RICHARD'S HOSPITAL (58)</c:v>
                </c:pt>
                <c:pt idx="4">
                  <c:v>WORTHING HOSPITAL (53)</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ROYAL SUSSEX COUNTY HOSPITAL (59)</c:v>
                </c:pt>
                <c:pt idx="2">
                  <c:v>PRINCESS ROYAL HOSPITAL (74)</c:v>
                </c:pt>
                <c:pt idx="3">
                  <c:v>ST RICHARD'S HOSPITAL (58)</c:v>
                </c:pt>
                <c:pt idx="4">
                  <c:v>WORTHING HOSPITAL (53)</c:v>
                </c:pt>
              </c:strCache>
            </c:strRef>
          </c:cat>
          <c:val>
            <c:numRef>
              <c:f>Sheet1!$G$2:$G$6</c:f>
              <c:numCache>
                <c:formatCode>0.0;;</c:formatCode>
                <c:ptCount val="5"/>
                <c:pt idx="0">
                  <c:v>8.8651985932223294</c:v>
                </c:pt>
                <c:pt idx="1">
                  <c:v>8.0612683978337518</c:v>
                </c:pt>
                <c:pt idx="2">
                  <c:v>8.8194702439084587</c:v>
                </c:pt>
                <c:pt idx="3">
                  <c:v>9.17406262082749</c:v>
                </c:pt>
                <c:pt idx="4">
                  <c:v>8.8831021903502929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ROYAL SUSSEX COUNTY HOSPITAL (59)</c:v>
                </c:pt>
                <c:pt idx="2">
                  <c:v>PRINCESS ROYAL HOSPITAL (74)</c:v>
                </c:pt>
                <c:pt idx="3">
                  <c:v>ST RICHARD'S HOSPITAL (58)</c:v>
                </c:pt>
                <c:pt idx="4">
                  <c:v>WORTHING HOSPITAL (53)</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ROYAL SUSSEX COUNTY HOSPITAL (59)</c:v>
                </c:pt>
                <c:pt idx="2">
                  <c:v>PRINCESS ROYAL HOSPITAL (74)</c:v>
                </c:pt>
                <c:pt idx="3">
                  <c:v>ST RICHARD'S HOSPITAL (58)</c:v>
                </c:pt>
                <c:pt idx="4">
                  <c:v>WORTHING HOSPITAL (53)</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(254)</c:v>
                </c:pt>
                <c:pt idx="1">
                  <c:v>ROYAL SUSSEX COUNTY HOSPITAL (59)</c:v>
                </c:pt>
                <c:pt idx="2">
                  <c:v>PRINCESS ROYAL HOSPITAL (74)</c:v>
                </c:pt>
                <c:pt idx="3">
                  <c:v>ST RICHARD'S HOSPITAL (58)</c:v>
                </c:pt>
                <c:pt idx="4">
                  <c:v>WORTHING HOSPITAL (53)</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1.1348014067776706</c:v>
                </c:pt>
                <c:pt idx="1">
                  <c:v>1.9387316021662482</c:v>
                </c:pt>
                <c:pt idx="2">
                  <c:v>1.1805297560915413</c:v>
                </c:pt>
                <c:pt idx="3">
                  <c:v>0.82593737917250998</c:v>
                </c:pt>
                <c:pt idx="4">
                  <c:v>1.1168978096497071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ROYAL SUSSEX COUNTY HOSPITAL (51)</c:v>
                </c:pt>
                <c:pt idx="2">
                  <c:v>PRINCESS ROYAL HOSPITAL (61)</c:v>
                </c:pt>
                <c:pt idx="3">
                  <c:v>ST RICHARD'S HOSPITAL (48)</c:v>
                </c:pt>
                <c:pt idx="4">
                  <c:v>WORTHING HOSPITAL (49)</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ROYAL SUSSEX COUNTY HOSPITAL (51)</c:v>
                </c:pt>
                <c:pt idx="2">
                  <c:v>PRINCESS ROYAL HOSPITAL (61)</c:v>
                </c:pt>
                <c:pt idx="3">
                  <c:v>ST RICHARD'S HOSPITAL (48)</c:v>
                </c:pt>
                <c:pt idx="4">
                  <c:v>WORTHING HOSPITAL (49)</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ROYAL SUSSEX COUNTY HOSPITAL (51)</c:v>
                </c:pt>
                <c:pt idx="2">
                  <c:v>PRINCESS ROYAL HOSPITAL (61)</c:v>
                </c:pt>
                <c:pt idx="3">
                  <c:v>ST RICHARD'S HOSPITAL (48)</c:v>
                </c:pt>
                <c:pt idx="4">
                  <c:v>WORTHING HOSPITAL (49)</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ROYAL SUSSEX COUNTY HOSPITAL (51)</c:v>
                </c:pt>
                <c:pt idx="2">
                  <c:v>PRINCESS ROYAL HOSPITAL (61)</c:v>
                </c:pt>
                <c:pt idx="3">
                  <c:v>ST RICHARD'S HOSPITAL (48)</c:v>
                </c:pt>
                <c:pt idx="4">
                  <c:v>WORTHING HOSPITAL (49)</c:v>
                </c:pt>
              </c:strCache>
            </c:strRef>
          </c:cat>
          <c:val>
            <c:numRef>
              <c:f>Sheet1!$G$2:$G$6</c:f>
              <c:numCache>
                <c:formatCode>0.0;;</c:formatCode>
                <c:ptCount val="5"/>
                <c:pt idx="0">
                  <c:v>6.5359121782023406</c:v>
                </c:pt>
                <c:pt idx="1">
                  <c:v>6.2997164015587508</c:v>
                </c:pt>
                <c:pt idx="2">
                  <c:v>6.1319252557497146</c:v>
                </c:pt>
                <c:pt idx="3">
                  <c:v>0</c:v>
                </c:pt>
                <c:pt idx="4">
                  <c:v>6.3628146534417613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ROYAL SUSSEX COUNTY HOSPITAL (51)</c:v>
                </c:pt>
                <c:pt idx="2">
                  <c:v>PRINCESS ROYAL HOSPITAL (61)</c:v>
                </c:pt>
                <c:pt idx="3">
                  <c:v>ST RICHARD'S HOSPITAL (48)</c:v>
                </c:pt>
                <c:pt idx="4">
                  <c:v>WORTHING HOSPITAL (49)</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ROYAL SUSSEX COUNTY HOSPITAL (51)</c:v>
                </c:pt>
                <c:pt idx="2">
                  <c:v>PRINCESS ROYAL HOSPITAL (61)</c:v>
                </c:pt>
                <c:pt idx="3">
                  <c:v>ST RICHARD'S HOSPITAL (48)</c:v>
                </c:pt>
                <c:pt idx="4">
                  <c:v>WORTHING HOSPITAL (49)</c:v>
                </c:pt>
              </c:strCache>
            </c:strRef>
          </c:cat>
          <c:val>
            <c:numRef>
              <c:f>Sheet1!$I$2:$I$6</c:f>
              <c:numCache>
                <c:formatCode>0.0;;</c:formatCode>
                <c:ptCount val="5"/>
                <c:pt idx="0">
                  <c:v>0</c:v>
                </c:pt>
                <c:pt idx="1">
                  <c:v>0</c:v>
                </c:pt>
                <c:pt idx="2">
                  <c:v>0</c:v>
                </c:pt>
                <c:pt idx="3">
                  <c:v>7.6573008308144663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(219)</c:v>
                </c:pt>
                <c:pt idx="1">
                  <c:v>ROYAL SUSSEX COUNTY HOSPITAL (51)</c:v>
                </c:pt>
                <c:pt idx="2">
                  <c:v>PRINCESS ROYAL HOSPITAL (61)</c:v>
                </c:pt>
                <c:pt idx="3">
                  <c:v>ST RICHARD'S HOSPITAL (48)</c:v>
                </c:pt>
                <c:pt idx="4">
                  <c:v>WORTHING HOSPITAL (49)</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3.4640878217976594</c:v>
                </c:pt>
                <c:pt idx="1">
                  <c:v>3.7002835984412492</c:v>
                </c:pt>
                <c:pt idx="2">
                  <c:v>3.8680747442502854</c:v>
                </c:pt>
                <c:pt idx="3">
                  <c:v>2.3426991691855337</c:v>
                </c:pt>
                <c:pt idx="4">
                  <c:v>3.6371853465582387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ROYAL SUSSEX COUNTY HOSPITAL (53)</c:v>
                </c:pt>
                <c:pt idx="2">
                  <c:v>PRINCESS ROYAL HOSPITAL (62)</c:v>
                </c:pt>
                <c:pt idx="3">
                  <c:v>ST RICHARD'S HOSPITAL (51)</c:v>
                </c:pt>
                <c:pt idx="4">
                  <c:v>WORTHING HOSPITAL (47)</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ROYAL SUSSEX COUNTY HOSPITAL (53)</c:v>
                </c:pt>
                <c:pt idx="2">
                  <c:v>PRINCESS ROYAL HOSPITAL (62)</c:v>
                </c:pt>
                <c:pt idx="3">
                  <c:v>ST RICHARD'S HOSPITAL (51)</c:v>
                </c:pt>
                <c:pt idx="4">
                  <c:v>WORTHING HOSPITAL (47)</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ROYAL SUSSEX COUNTY HOSPITAL (53)</c:v>
                </c:pt>
                <c:pt idx="2">
                  <c:v>PRINCESS ROYAL HOSPITAL (62)</c:v>
                </c:pt>
                <c:pt idx="3">
                  <c:v>ST RICHARD'S HOSPITAL (51)</c:v>
                </c:pt>
                <c:pt idx="4">
                  <c:v>WORTHING HOSPITAL (47)</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ROYAL SUSSEX COUNTY HOSPITAL (53)</c:v>
                </c:pt>
                <c:pt idx="2">
                  <c:v>PRINCESS ROYAL HOSPITAL (62)</c:v>
                </c:pt>
                <c:pt idx="3">
                  <c:v>ST RICHARD'S HOSPITAL (51)</c:v>
                </c:pt>
                <c:pt idx="4">
                  <c:v>WORTHING HOSPITAL (47)</c:v>
                </c:pt>
              </c:strCache>
            </c:strRef>
          </c:cat>
          <c:val>
            <c:numRef>
              <c:f>Sheet1!$G$2:$G$6</c:f>
              <c:numCache>
                <c:formatCode>0.0;;</c:formatCode>
                <c:ptCount val="5"/>
                <c:pt idx="0">
                  <c:v>7.4405253442544401</c:v>
                </c:pt>
                <c:pt idx="1">
                  <c:v>6.7463666917327849</c:v>
                </c:pt>
                <c:pt idx="2">
                  <c:v>7.1711484480440992</c:v>
                </c:pt>
                <c:pt idx="3">
                  <c:v>7.9917517453528957</c:v>
                </c:pt>
                <c:pt idx="4">
                  <c:v>7.2889629924212134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ROYAL SUSSEX COUNTY HOSPITAL (53)</c:v>
                </c:pt>
                <c:pt idx="2">
                  <c:v>PRINCESS ROYAL HOSPITAL (62)</c:v>
                </c:pt>
                <c:pt idx="3">
                  <c:v>ST RICHARD'S HOSPITAL (51)</c:v>
                </c:pt>
                <c:pt idx="4">
                  <c:v>WORTHING HOSPITAL (47)</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ROYAL SUSSEX COUNTY HOSPITAL (53)</c:v>
                </c:pt>
                <c:pt idx="2">
                  <c:v>PRINCESS ROYAL HOSPITAL (62)</c:v>
                </c:pt>
                <c:pt idx="3">
                  <c:v>ST RICHARD'S HOSPITAL (51)</c:v>
                </c:pt>
                <c:pt idx="4">
                  <c:v>WORTHING HOSPITAL (47)</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ROYAL SUSSEX COUNTY HOSPITAL (53)</c:v>
                </c:pt>
                <c:pt idx="2">
                  <c:v>PRINCESS ROYAL HOSPITAL (62)</c:v>
                </c:pt>
                <c:pt idx="3">
                  <c:v>ST RICHARD'S HOSPITAL (51)</c:v>
                </c:pt>
                <c:pt idx="4">
                  <c:v>WORTHING HOSPITAL (47)</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2.5594746557455599</c:v>
                </c:pt>
                <c:pt idx="1">
                  <c:v>3.2536333082672151</c:v>
                </c:pt>
                <c:pt idx="2">
                  <c:v>2.8288515519559008</c:v>
                </c:pt>
                <c:pt idx="3">
                  <c:v>2.0082482546471043</c:v>
                </c:pt>
                <c:pt idx="4">
                  <c:v>2.7110370075787866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3</c:v>
                </c:pt>
                <c:pt idx="3">
                  <c:v>51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Sheet1!$G$2:$G$6</c:f>
              <c:numCache>
                <c:formatCode>0.0;;</c:formatCode>
                <c:ptCount val="5"/>
                <c:pt idx="0">
                  <c:v>9.2685258514172855</c:v>
                </c:pt>
                <c:pt idx="1">
                  <c:v>8.3573720083136447</c:v>
                </c:pt>
                <c:pt idx="2">
                  <c:v>9.1725121302339545</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Sheet1!$I$2:$I$6</c:f>
              <c:numCache>
                <c:formatCode>0.0;;</c:formatCode>
                <c:ptCount val="5"/>
                <c:pt idx="0">
                  <c:v>0</c:v>
                </c:pt>
                <c:pt idx="1">
                  <c:v>0</c:v>
                </c:pt>
                <c:pt idx="2">
                  <c:v>0</c:v>
                </c:pt>
                <c:pt idx="3">
                  <c:v>9.5576410868225139</c:v>
                </c:pt>
                <c:pt idx="4">
                  <c:v>9.5492675172042976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(253)</c:v>
                </c:pt>
                <c:pt idx="1">
                  <c:v>ROYAL SUSSEX COUNTY HOSPITAL (59)</c:v>
                </c:pt>
                <c:pt idx="2">
                  <c:v>PRINCESS ROYAL HOSPITAL (74)</c:v>
                </c:pt>
                <c:pt idx="3">
                  <c:v>ST RICHARD'S HOSPITAL (58)</c:v>
                </c:pt>
                <c:pt idx="4">
                  <c:v>WORTHING HOSPITAL (52)</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0.73147414858271453</c:v>
                </c:pt>
                <c:pt idx="1">
                  <c:v>1.6426279916863553</c:v>
                </c:pt>
                <c:pt idx="2">
                  <c:v>0.82748786976604549</c:v>
                </c:pt>
                <c:pt idx="3">
                  <c:v>0.4423589131774861</c:v>
                </c:pt>
                <c:pt idx="4">
                  <c:v>0.45073248279570244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Sheet1!$G$2:$G$6</c:f>
              <c:numCache>
                <c:formatCode>0.0;;</c:formatCode>
                <c:ptCount val="5"/>
                <c:pt idx="0">
                  <c:v>6.0780812789051133</c:v>
                </c:pt>
                <c:pt idx="1">
                  <c:v>5.9266688932920522</c:v>
                </c:pt>
                <c:pt idx="2">
                  <c:v>6.7719172946798247</c:v>
                </c:pt>
                <c:pt idx="3">
                  <c:v>5.9634662062407724</c:v>
                </c:pt>
                <c:pt idx="4">
                  <c:v>5.7705091059871654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3.9219187210948867</c:v>
                </c:pt>
                <c:pt idx="1">
                  <c:v>4.0733311067079478</c:v>
                </c:pt>
                <c:pt idx="2">
                  <c:v>3.2280827053201753</c:v>
                </c:pt>
                <c:pt idx="3">
                  <c:v>4.0365337937592276</c:v>
                </c:pt>
                <c:pt idx="4">
                  <c:v>4.2294908940128346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(58)</c:v>
                </c:pt>
                <c:pt idx="2">
                  <c:v>PRINCESS ROYAL HOSPITAL (74)</c:v>
                </c:pt>
                <c:pt idx="3">
                  <c:v>ST RICHARD'S HOSPITAL (57)</c:v>
                </c:pt>
                <c:pt idx="4">
                  <c:v>WORTHING HOSPITAL (53)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(58)</c:v>
                </c:pt>
                <c:pt idx="2">
                  <c:v>PRINCESS ROYAL HOSPITAL (74)</c:v>
                </c:pt>
                <c:pt idx="3">
                  <c:v>ST RICHARD'S HOSPITAL (57)</c:v>
                </c:pt>
                <c:pt idx="4">
                  <c:v>WORTHING HOSPITAL (53)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(58)</c:v>
                </c:pt>
                <c:pt idx="2">
                  <c:v>PRINCESS ROYAL HOSPITAL (74)</c:v>
                </c:pt>
                <c:pt idx="3">
                  <c:v>ST RICHARD'S HOSPITAL (57)</c:v>
                </c:pt>
                <c:pt idx="4">
                  <c:v>WORTHING HOSPITAL (53)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(58)</c:v>
                </c:pt>
                <c:pt idx="2">
                  <c:v>PRINCESS ROYAL HOSPITAL (74)</c:v>
                </c:pt>
                <c:pt idx="3">
                  <c:v>ST RICHARD'S HOSPITAL (57)</c:v>
                </c:pt>
                <c:pt idx="4">
                  <c:v>WORTHING HOSPITAL (53)</c:v>
                </c:pt>
              </c:strCache>
            </c:strRef>
          </c:cat>
          <c:val>
            <c:numRef>
              <c:f>Sheet1!$G$2:$G$6</c:f>
              <c:numCache>
                <c:formatCode>0.0;;</c:formatCode>
                <c:ptCount val="5"/>
                <c:pt idx="0">
                  <c:v>7.6599586711860974</c:v>
                </c:pt>
                <c:pt idx="1">
                  <c:v>7.4909145009663494</c:v>
                </c:pt>
                <c:pt idx="2">
                  <c:v>7.3315479841706477</c:v>
                </c:pt>
                <c:pt idx="3">
                  <c:v>7.638894803529853</c:v>
                </c:pt>
                <c:pt idx="4">
                  <c:v>7.7527389127408428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(58)</c:v>
                </c:pt>
                <c:pt idx="2">
                  <c:v>PRINCESS ROYAL HOSPITAL (74)</c:v>
                </c:pt>
                <c:pt idx="3">
                  <c:v>ST RICHARD'S HOSPITAL (57)</c:v>
                </c:pt>
                <c:pt idx="4">
                  <c:v>WORTHING HOSPITAL (53)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(58)</c:v>
                </c:pt>
                <c:pt idx="2">
                  <c:v>PRINCESS ROYAL HOSPITAL (74)</c:v>
                </c:pt>
                <c:pt idx="3">
                  <c:v>ST RICHARD'S HOSPITAL (57)</c:v>
                </c:pt>
                <c:pt idx="4">
                  <c:v>WORTHING HOSPITAL (53)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(243)</c:v>
                </c:pt>
                <c:pt idx="1">
                  <c:v>ROYAL SUSSEX COUNTY HOSPITAL (58)</c:v>
                </c:pt>
                <c:pt idx="2">
                  <c:v>PRINCESS ROYAL HOSPITAL (74)</c:v>
                </c:pt>
                <c:pt idx="3">
                  <c:v>ST RICHARD'S HOSPITAL (57)</c:v>
                </c:pt>
                <c:pt idx="4">
                  <c:v>WORTHING HOSPITAL (53)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2.3400413288139026</c:v>
                </c:pt>
                <c:pt idx="1">
                  <c:v>2.5090854990336506</c:v>
                </c:pt>
                <c:pt idx="2">
                  <c:v>2.6684520158293523</c:v>
                </c:pt>
                <c:pt idx="3">
                  <c:v>2.361105196470147</c:v>
                </c:pt>
                <c:pt idx="4">
                  <c:v>2.2472610872591572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(57)</c:v>
                </c:pt>
                <c:pt idx="2">
                  <c:v>PRINCESS ROYAL HOSPITAL (73)</c:v>
                </c:pt>
                <c:pt idx="3">
                  <c:v>ST RICHARD'S HOSPITAL (58)</c:v>
                </c:pt>
                <c:pt idx="4">
                  <c:v>WORTHING HOSPITAL (52)</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(57)</c:v>
                </c:pt>
                <c:pt idx="2">
                  <c:v>PRINCESS ROYAL HOSPITAL (73)</c:v>
                </c:pt>
                <c:pt idx="3">
                  <c:v>ST RICHARD'S HOSPITAL (58)</c:v>
                </c:pt>
                <c:pt idx="4">
                  <c:v>WORTHING HOSPITAL (52)</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(57)</c:v>
                </c:pt>
                <c:pt idx="2">
                  <c:v>PRINCESS ROYAL HOSPITAL (73)</c:v>
                </c:pt>
                <c:pt idx="3">
                  <c:v>ST RICHARD'S HOSPITAL (58)</c:v>
                </c:pt>
                <c:pt idx="4">
                  <c:v>WORTHING HOSPITAL (52)</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(57)</c:v>
                </c:pt>
                <c:pt idx="2">
                  <c:v>PRINCESS ROYAL HOSPITAL (73)</c:v>
                </c:pt>
                <c:pt idx="3">
                  <c:v>ST RICHARD'S HOSPITAL (58)</c:v>
                </c:pt>
                <c:pt idx="4">
                  <c:v>WORTHING HOSPITAL (52)</c:v>
                </c:pt>
              </c:strCache>
            </c:strRef>
          </c:cat>
          <c:val>
            <c:numRef>
              <c:f>Sheet1!$G$2:$G$6</c:f>
              <c:numCache>
                <c:formatCode>0.0;;</c:formatCode>
                <c:ptCount val="5"/>
                <c:pt idx="0">
                  <c:v>7.3983854902353938</c:v>
                </c:pt>
                <c:pt idx="1">
                  <c:v>7.6128960798433907</c:v>
                </c:pt>
                <c:pt idx="2">
                  <c:v>7.2453500925981542</c:v>
                </c:pt>
                <c:pt idx="3">
                  <c:v>7.4470635337687359</c:v>
                </c:pt>
                <c:pt idx="4">
                  <c:v>7.3972190797810553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(57)</c:v>
                </c:pt>
                <c:pt idx="2">
                  <c:v>PRINCESS ROYAL HOSPITAL (73)</c:v>
                </c:pt>
                <c:pt idx="3">
                  <c:v>ST RICHARD'S HOSPITAL (58)</c:v>
                </c:pt>
                <c:pt idx="4">
                  <c:v>WORTHING HOSPITAL (52)</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(57)</c:v>
                </c:pt>
                <c:pt idx="2">
                  <c:v>PRINCESS ROYAL HOSPITAL (73)</c:v>
                </c:pt>
                <c:pt idx="3">
                  <c:v>ST RICHARD'S HOSPITAL (58)</c:v>
                </c:pt>
                <c:pt idx="4">
                  <c:v>WORTHING HOSPITAL (52)</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(57)</c:v>
                </c:pt>
                <c:pt idx="2">
                  <c:v>PRINCESS ROYAL HOSPITAL (73)</c:v>
                </c:pt>
                <c:pt idx="3">
                  <c:v>ST RICHARD'S HOSPITAL (58)</c:v>
                </c:pt>
                <c:pt idx="4">
                  <c:v>WORTHING HOSPITAL (52)</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2.6016145097646062</c:v>
                </c:pt>
                <c:pt idx="1">
                  <c:v>2.3871039201566093</c:v>
                </c:pt>
                <c:pt idx="2">
                  <c:v>2.7546499074018458</c:v>
                </c:pt>
                <c:pt idx="3">
                  <c:v>2.5529364662312641</c:v>
                </c:pt>
                <c:pt idx="4">
                  <c:v>2.6027809202189447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Sheet1!$G$2:$G$6</c:f>
              <c:numCache>
                <c:formatCode>0.0;;</c:formatCode>
                <c:ptCount val="5"/>
                <c:pt idx="0">
                  <c:v>8.7228398026116754</c:v>
                </c:pt>
                <c:pt idx="1">
                  <c:v>8.5358879420039209</c:v>
                </c:pt>
                <c:pt idx="2">
                  <c:v>8.7586966370177368</c:v>
                </c:pt>
                <c:pt idx="3">
                  <c:v>8.8551434270248368</c:v>
                </c:pt>
                <c:pt idx="4">
                  <c:v>8.5901667232094461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(245)</c:v>
                </c:pt>
                <c:pt idx="1">
                  <c:v>ROYAL SUSSEX COUNTY HOSPITAL (59)</c:v>
                </c:pt>
                <c:pt idx="2">
                  <c:v>PRINCESS ROYAL HOSPITAL (74)</c:v>
                </c:pt>
                <c:pt idx="3">
                  <c:v>ST RICHARD'S HOSPITAL (58)</c:v>
                </c:pt>
                <c:pt idx="4">
                  <c:v>WORTHING HOSPITAL (53)</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1.2771601973883246</c:v>
                </c:pt>
                <c:pt idx="1">
                  <c:v>1.4641120579960791</c:v>
                </c:pt>
                <c:pt idx="2">
                  <c:v>1.2413033629822632</c:v>
                </c:pt>
                <c:pt idx="3">
                  <c:v>1.1448565729751632</c:v>
                </c:pt>
                <c:pt idx="4">
                  <c:v>1.4098332767905539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(59)</c:v>
                </c:pt>
                <c:pt idx="2">
                  <c:v>PRINCESS ROYAL HOSPITAL (74)</c:v>
                </c:pt>
                <c:pt idx="3">
                  <c:v>ST RICHARD'S HOSPITAL (55)</c:v>
                </c:pt>
                <c:pt idx="4">
                  <c:v>WORTHING HOSPITAL (52)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(59)</c:v>
                </c:pt>
                <c:pt idx="2">
                  <c:v>PRINCESS ROYAL HOSPITAL (74)</c:v>
                </c:pt>
                <c:pt idx="3">
                  <c:v>ST RICHARD'S HOSPITAL (55)</c:v>
                </c:pt>
                <c:pt idx="4">
                  <c:v>WORTHING HOSPITAL (52)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(59)</c:v>
                </c:pt>
                <c:pt idx="2">
                  <c:v>PRINCESS ROYAL HOSPITAL (74)</c:v>
                </c:pt>
                <c:pt idx="3">
                  <c:v>ST RICHARD'S HOSPITAL (55)</c:v>
                </c:pt>
                <c:pt idx="4">
                  <c:v>WORTHING HOSPITAL (52)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(59)</c:v>
                </c:pt>
                <c:pt idx="2">
                  <c:v>PRINCESS ROYAL HOSPITAL (74)</c:v>
                </c:pt>
                <c:pt idx="3">
                  <c:v>ST RICHARD'S HOSPITAL (55)</c:v>
                </c:pt>
                <c:pt idx="4">
                  <c:v>WORTHING HOSPITAL (52)</c:v>
                </c:pt>
              </c:strCache>
            </c:strRef>
          </c:cat>
          <c:val>
            <c:numRef>
              <c:f>Sheet1!$G$2:$G$6</c:f>
              <c:numCache>
                <c:formatCode>0.0;;</c:formatCode>
                <c:ptCount val="5"/>
                <c:pt idx="0">
                  <c:v>8.9853095103654326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(59)</c:v>
                </c:pt>
                <c:pt idx="2">
                  <c:v>PRINCESS ROYAL HOSPITAL (74)</c:v>
                </c:pt>
                <c:pt idx="3">
                  <c:v>ST RICHARD'S HOSPITAL (55)</c:v>
                </c:pt>
                <c:pt idx="4">
                  <c:v>WORTHING HOSPITAL (52)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(59)</c:v>
                </c:pt>
                <c:pt idx="2">
                  <c:v>PRINCESS ROYAL HOSPITAL (74)</c:v>
                </c:pt>
                <c:pt idx="3">
                  <c:v>ST RICHARD'S HOSPITAL (55)</c:v>
                </c:pt>
                <c:pt idx="4">
                  <c:v>WORTHING HOSPITAL (52)</c:v>
                </c:pt>
              </c:strCache>
            </c:strRef>
          </c:cat>
          <c:val>
            <c:numRef>
              <c:f>Sheet1!$I$2:$I$6</c:f>
              <c:numCache>
                <c:formatCode>0.0;;</c:formatCode>
                <c:ptCount val="5"/>
                <c:pt idx="0">
                  <c:v>0</c:v>
                </c:pt>
                <c:pt idx="1">
                  <c:v>8.5633553468720347</c:v>
                </c:pt>
                <c:pt idx="2">
                  <c:v>8.5548826006189209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(241)</c:v>
                </c:pt>
                <c:pt idx="1">
                  <c:v>ROYAL SUSSEX COUNTY HOSPITAL (59)</c:v>
                </c:pt>
                <c:pt idx="2">
                  <c:v>PRINCESS ROYAL HOSPITAL (74)</c:v>
                </c:pt>
                <c:pt idx="3">
                  <c:v>ST RICHARD'S HOSPITAL (55)</c:v>
                </c:pt>
                <c:pt idx="4">
                  <c:v>WORTHING HOSPITAL (52)</c:v>
                </c:pt>
              </c:strCache>
            </c:strRef>
          </c:cat>
          <c:val>
            <c:numRef>
              <c:f>Sheet1!$J$2:$J$6</c:f>
              <c:numCache>
                <c:formatCode>0.0;;</c:formatCode>
                <c:ptCount val="5"/>
                <c:pt idx="0">
                  <c:v>0</c:v>
                </c:pt>
                <c:pt idx="1">
                  <c:v>0</c:v>
                </c:pt>
                <c:pt idx="2">
                  <c:v>0</c:v>
                </c:pt>
                <c:pt idx="3">
                  <c:v>9.0498625326054736</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1.0146904896345674</c:v>
                </c:pt>
                <c:pt idx="1">
                  <c:v>1.4366446531279653</c:v>
                </c:pt>
                <c:pt idx="2">
                  <c:v>1.4451173993810791</c:v>
                </c:pt>
                <c:pt idx="3">
                  <c:v>0.95013746739452642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(236)</c:v>
                </c:pt>
                <c:pt idx="1">
                  <c:v>ROYAL SUSSEX COUNTY HOSPITAL (58)</c:v>
                </c:pt>
                <c:pt idx="2">
                  <c:v>PRINCESS ROYAL HOSPITAL (71)</c:v>
                </c:pt>
                <c:pt idx="3">
                  <c:v>ST RICHARD'S HOSPITAL (56)</c:v>
                </c:pt>
                <c:pt idx="4">
                  <c:v>WORTHING HOSPITAL (51)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(236)</c:v>
                </c:pt>
                <c:pt idx="1">
                  <c:v>ROYAL SUSSEX COUNTY HOSPITAL (58)</c:v>
                </c:pt>
                <c:pt idx="2">
                  <c:v>PRINCESS ROYAL HOSPITAL (71)</c:v>
                </c:pt>
                <c:pt idx="3">
                  <c:v>ST RICHARD'S HOSPITAL (56)</c:v>
                </c:pt>
                <c:pt idx="4">
                  <c:v>WORTHING HOSPITAL (51)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(236)</c:v>
                </c:pt>
                <c:pt idx="1">
                  <c:v>ROYAL SUSSEX COUNTY HOSPITAL (58)</c:v>
                </c:pt>
                <c:pt idx="2">
                  <c:v>PRINCESS ROYAL HOSPITAL (71)</c:v>
                </c:pt>
                <c:pt idx="3">
                  <c:v>ST RICHARD'S HOSPITAL (56)</c:v>
                </c:pt>
                <c:pt idx="4">
                  <c:v>WORTHING HOSPITAL (51)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(236)</c:v>
                </c:pt>
                <c:pt idx="1">
                  <c:v>ROYAL SUSSEX COUNTY HOSPITAL (58)</c:v>
                </c:pt>
                <c:pt idx="2">
                  <c:v>PRINCESS ROYAL HOSPITAL (71)</c:v>
                </c:pt>
                <c:pt idx="3">
                  <c:v>ST RICHARD'S HOSPITAL (56)</c:v>
                </c:pt>
                <c:pt idx="4">
                  <c:v>WORTHING HOSPITAL (51)</c:v>
                </c:pt>
              </c:strCache>
            </c:strRef>
          </c:cat>
          <c:val>
            <c:numRef>
              <c:f>Sheet1!$G$2:$G$6</c:f>
              <c:numCache>
                <c:formatCode>0.0;;</c:formatCode>
                <c:ptCount val="5"/>
                <c:pt idx="0">
                  <c:v>8.1350658650982801</c:v>
                </c:pt>
                <c:pt idx="1">
                  <c:v>8.2908889365408545</c:v>
                </c:pt>
                <c:pt idx="2">
                  <c:v>8.0468519441285711</c:v>
                </c:pt>
                <c:pt idx="3">
                  <c:v>7.7113703424786806</c:v>
                </c:pt>
                <c:pt idx="4">
                  <c:v>8.4149623899362531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(236)</c:v>
                </c:pt>
                <c:pt idx="1">
                  <c:v>ROYAL SUSSEX COUNTY HOSPITAL (58)</c:v>
                </c:pt>
                <c:pt idx="2">
                  <c:v>PRINCESS ROYAL HOSPITAL (71)</c:v>
                </c:pt>
                <c:pt idx="3">
                  <c:v>ST RICHARD'S HOSPITAL (56)</c:v>
                </c:pt>
                <c:pt idx="4">
                  <c:v>WORTHING HOSPITAL (51)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(236)</c:v>
                </c:pt>
                <c:pt idx="1">
                  <c:v>ROYAL SUSSEX COUNTY HOSPITAL (58)</c:v>
                </c:pt>
                <c:pt idx="2">
                  <c:v>PRINCESS ROYAL HOSPITAL (71)</c:v>
                </c:pt>
                <c:pt idx="3">
                  <c:v>ST RICHARD'S HOSPITAL (56)</c:v>
                </c:pt>
                <c:pt idx="4">
                  <c:v>WORTHING HOSPITAL (51)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(236)</c:v>
                </c:pt>
                <c:pt idx="1">
                  <c:v>ROYAL SUSSEX COUNTY HOSPITAL (58)</c:v>
                </c:pt>
                <c:pt idx="2">
                  <c:v>PRINCESS ROYAL HOSPITAL (71)</c:v>
                </c:pt>
                <c:pt idx="3">
                  <c:v>ST RICHARD'S HOSPITAL (56)</c:v>
                </c:pt>
                <c:pt idx="4">
                  <c:v>WORTHING HOSPITAL (51)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1.8649341349017199</c:v>
                </c:pt>
                <c:pt idx="1">
                  <c:v>1.7091110634591455</c:v>
                </c:pt>
                <c:pt idx="2">
                  <c:v>1.9531480558714289</c:v>
                </c:pt>
                <c:pt idx="3">
                  <c:v>2.2886296575213194</c:v>
                </c:pt>
                <c:pt idx="4">
                  <c:v>1.5850376100637469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2">
                  <c:v>7.3746144693352083</c:v>
                </c:pt>
                <c:pt idx="3">
                  <c:v>6.6762406771001253</c:v>
                </c:pt>
                <c:pt idx="4">
                  <c:v>6.7239495670884724</c:v>
                </c:pt>
                <c:pt idx="5">
                  <c:v>7.368424632584806</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1">
                  <c:v>7.0859406503554458</c:v>
                </c:pt>
                <c:pt idx="2">
                  <c:v>7.2431121595047818</c:v>
                </c:pt>
                <c:pt idx="3">
                  <c:v>6.7567986770632524</c:v>
                </c:pt>
                <c:pt idx="4">
                  <c:v>7.2814477111432234</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6">
                  <c:v>8.7051928006885646</c:v>
                </c:pt>
                <c:pt idx="7">
                  <c:v>8.8346446453996119</c:v>
                </c:pt>
                <c:pt idx="8">
                  <c:v>8.9112304659875399</c:v>
                </c:pt>
                <c:pt idx="9">
                  <c:v>9.1003547550915425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49</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2">
                  <c:v>8.3227983809278765</c:v>
                </c:pt>
                <c:pt idx="3">
                  <c:v>8.4632052626835375</c:v>
                </c:pt>
                <c:pt idx="4">
                  <c:v>8.396061993714012</c:v>
                </c:pt>
                <c:pt idx="5">
                  <c:v>8.4357921358036823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6">
                  <c:v>8.8531425358549711</c:v>
                </c:pt>
                <c:pt idx="7">
                  <c:v>9.0744203769742917</c:v>
                </c:pt>
                <c:pt idx="8">
                  <c:v>9.0469138096632857</c:v>
                </c:pt>
                <c:pt idx="9">
                  <c:v>9.0304080170189867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6">
                  <c:v>8.3535657398818515</c:v>
                </c:pt>
                <c:pt idx="7">
                  <c:v>8.5703881096029093</c:v>
                </c:pt>
                <c:pt idx="8">
                  <c:v>8.3667014400600657</c:v>
                </c:pt>
                <c:pt idx="9">
                  <c:v>8.5458651339658562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1">
                  <c:v>8.4978044395622252</c:v>
                </c:pt>
                <c:pt idx="2">
                  <c:v>8.6613666131803715</c:v>
                </c:pt>
                <c:pt idx="3">
                  <c:v>8.6300586274775206</c:v>
                </c:pt>
                <c:pt idx="4">
                  <c:v>8.9717124672619448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2">
                  <c:v>9.0302944690715048</c:v>
                </c:pt>
                <c:pt idx="3">
                  <c:v>9.0702073158025307</c:v>
                </c:pt>
                <c:pt idx="4">
                  <c:v>8.8538165235684598</c:v>
                </c:pt>
                <c:pt idx="5">
                  <c:v>9.1935102880633597</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6">
                  <c:v>9.3840258134638326</c:v>
                </c:pt>
                <c:pt idx="7">
                  <c:v>9.3480296888235053</c:v>
                </c:pt>
                <c:pt idx="8">
                  <c:v>9.4302891779058733</c:v>
                </c:pt>
                <c:pt idx="9">
                  <c:v>9.5633778432413017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8.3042590209385789</c:v>
                </c:pt>
                <c:pt idx="1">
                  <c:v>8.3607589386741186</c:v>
                </c:pt>
                <c:pt idx="2">
                  <c:v>8.3713669597540488</c:v>
                </c:pt>
                <c:pt idx="3">
                  <c:v>8.5463344591864079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2">
                  <c:v>6.7720677603411712</c:v>
                </c:pt>
                <c:pt idx="3">
                  <c:v>7.4153121058204832</c:v>
                </c:pt>
                <c:pt idx="4">
                  <c:v>6.7581454923220088</c:v>
                </c:pt>
                <c:pt idx="5">
                  <c:v>7.7304541213938753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8.5175038423181508</c:v>
                </c:pt>
                <c:pt idx="1">
                  <c:v>8.9388791930515801</c:v>
                </c:pt>
                <c:pt idx="2">
                  <c:v>9.3616246601997304</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9.3505492956564478</c:v>
                </c:pt>
                <c:pt idx="1">
                  <c:v>9.2937758545561877</c:v>
                </c:pt>
                <c:pt idx="2">
                  <c:v>9.3354461645244307</c:v>
                </c:pt>
                <c:pt idx="3">
                  <c:v>9.566181742344062</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8.9853095103654326</c:v>
                </c:pt>
                <c:pt idx="1">
                  <c:v>9.4209860513958912</c:v>
                </c:pt>
                <c:pt idx="2">
                  <c:v>7.1203722016746402</c:v>
                </c:pt>
                <c:pt idx="3">
                  <c:v>8.9392458122987559</c:v>
                </c:pt>
                <c:pt idx="4">
                  <c:v>9.1257729189386172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6.3160471737031072</c:v>
                </c:pt>
                <c:pt idx="3">
                  <c:v>8.2829998132630962</c:v>
                </c:pt>
                <c:pt idx="4">
                  <c:v>8.5139199657075189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8.3718417149259778</c:v>
                </c:pt>
                <c:pt idx="1">
                  <c:v>8.8165271930107192</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6">
                  <c:v>8.625059389634492</c:v>
                </c:pt>
                <c:pt idx="7">
                  <c:v>8.3845230719362274</c:v>
                </c:pt>
                <c:pt idx="8">
                  <c:v>8.4188272809404285</c:v>
                </c:pt>
                <c:pt idx="9">
                  <c:v>9.1257729189386172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6.0571213449393886</c:v>
                </c:pt>
                <c:pt idx="1">
                  <c:v>6.949732884284118</c:v>
                </c:pt>
                <c:pt idx="2">
                  <c:v>7.2142458648658501</c:v>
                </c:pt>
                <c:pt idx="3">
                  <c:v>6.6685755985385189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7.3435346432280708</c:v>
                </c:pt>
                <c:pt idx="1">
                  <c:v>7.3036709805693567</c:v>
                </c:pt>
                <c:pt idx="2">
                  <c:v>7.9943086643843477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9.2212596403955533</c:v>
                </c:pt>
                <c:pt idx="1">
                  <c:v>9.5251713545582266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6">
                  <c:v>9.0412447571920165</c:v>
                </c:pt>
                <c:pt idx="7">
                  <c:v>9.1356601488199782</c:v>
                </c:pt>
                <c:pt idx="8">
                  <c:v>9.5014176289118435</c:v>
                </c:pt>
                <c:pt idx="9">
                  <c:v>9.7942313360049198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4">
                  <c:v>7.9918160627797592</c:v>
                </c:pt>
                <c:pt idx="5">
                  <c:v>7.58286600200001</c:v>
                </c:pt>
                <c:pt idx="6">
                  <c:v>7.6023093954644372</c:v>
                </c:pt>
                <c:pt idx="7">
                  <c:v>7.7649478216705941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6">
                  <c:v>9.3574285718580015</c:v>
                </c:pt>
                <c:pt idx="7">
                  <c:v>8.9391871594721373</c:v>
                </c:pt>
                <c:pt idx="8">
                  <c:v>9.1143305887587847</c:v>
                </c:pt>
                <c:pt idx="9">
                  <c:v>9.1797490658501175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2">
                  <c:v>8.9808254113873147</c:v>
                </c:pt>
                <c:pt idx="3">
                  <c:v>8.3521566219135472</c:v>
                </c:pt>
                <c:pt idx="4">
                  <c:v>8.7910817540016684</c:v>
                </c:pt>
                <c:pt idx="5">
                  <c:v>8.7773550780521514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6">
                  <c:v>8.6591986295224945</c:v>
                </c:pt>
                <c:pt idx="7">
                  <c:v>7.9644714101208924</c:v>
                </c:pt>
                <c:pt idx="8">
                  <c:v>8.4422620054644959</c:v>
                </c:pt>
                <c:pt idx="9">
                  <c:v>8.6847708701858792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6.6685755985385189</c:v>
                </c:pt>
                <c:pt idx="1">
                  <c:v>7.3162040023044002</c:v>
                </c:pt>
                <c:pt idx="2">
                  <c:v>7.4405253442544401</c:v>
                </c:pt>
                <c:pt idx="3">
                  <c:v>8.4357921358036823</c:v>
                </c:pt>
                <c:pt idx="4">
                  <c:v>8.1425548586933161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7.5627687641696664</c:v>
                </c:pt>
                <c:pt idx="1">
                  <c:v>7.7773380362945304</c:v>
                </c:pt>
                <c:pt idx="2">
                  <c:v>7.7200610941150547</c:v>
                </c:pt>
                <c:pt idx="3">
                  <c:v>8.6337261289895988</c:v>
                </c:pt>
                <c:pt idx="4">
                  <c:v>8.3156144237714411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6">
                  <c:v>9.4634315183589806</c:v>
                </c:pt>
                <c:pt idx="7">
                  <c:v>9.0262671726916466</c:v>
                </c:pt>
                <c:pt idx="8">
                  <c:v>9.3280578117905986</c:v>
                </c:pt>
                <c:pt idx="9">
                  <c:v>9.5509152330693663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8.7792715199884004</c:v>
                </c:pt>
                <c:pt idx="1">
                  <c:v>8.6275150956459434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6">
                  <c:v>9.5206427734665535</c:v>
                </c:pt>
                <c:pt idx="7">
                  <c:v>9.188677195039368</c:v>
                </c:pt>
                <c:pt idx="8">
                  <c:v>9.3219951959190457</c:v>
                </c:pt>
                <c:pt idx="9">
                  <c:v>9.3331405293688601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2">
                  <c:v>8.9741940240633173</c:v>
                </c:pt>
                <c:pt idx="3">
                  <c:v>8.5004370453959996</c:v>
                </c:pt>
                <c:pt idx="4">
                  <c:v>8.7078304664496375</c:v>
                </c:pt>
                <c:pt idx="5">
                  <c:v>8.754948688140523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2">
                  <c:v>6.5963861770302143</c:v>
                </c:pt>
                <c:pt idx="3">
                  <c:v>6.3229620656798016</c:v>
                </c:pt>
                <c:pt idx="4">
                  <c:v>6.1580538016015778</c:v>
                </c:pt>
                <c:pt idx="5">
                  <c:v>6.5359121782023406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6">
                  <c:v>9.0144375049675158</c:v>
                </c:pt>
                <c:pt idx="7">
                  <c:v>8.6397647178656882</c:v>
                </c:pt>
                <c:pt idx="8">
                  <c:v>8.7391522601378622</c:v>
                </c:pt>
                <c:pt idx="9">
                  <c:v>8.8651985932223294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8.9413085891689779</c:v>
                </c:pt>
                <c:pt idx="1">
                  <c:v>9.1290543896290206</c:v>
                </c:pt>
                <c:pt idx="2">
                  <c:v>9.2685258514172855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7.4847136276728197</c:v>
                </c:pt>
                <c:pt idx="1">
                  <c:v>7.0285908829399784</c:v>
                </c:pt>
                <c:pt idx="2">
                  <c:v>7.143669818586222</c:v>
                </c:pt>
                <c:pt idx="3">
                  <c:v>7.4405253442544401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2">
                  <c:v>7.8074588291970786</c:v>
                </c:pt>
                <c:pt idx="3">
                  <c:v>7.1301223402416518</c:v>
                </c:pt>
                <c:pt idx="4">
                  <c:v>7.5857740652033083</c:v>
                </c:pt>
                <c:pt idx="5">
                  <c:v>7.6599586711860974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4">
                  <c:v>6.0378132017566539</c:v>
                </c:pt>
                <c:pt idx="5">
                  <c:v>6.1368662686147513</c:v>
                </c:pt>
                <c:pt idx="6">
                  <c:v>6.149139119255552</c:v>
                </c:pt>
                <c:pt idx="7">
                  <c:v>6.0780812789051133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6">
                  <c:v>8.7026919296888661</c:v>
                </c:pt>
                <c:pt idx="7">
                  <c:v>8.1990157557039254</c:v>
                </c:pt>
                <c:pt idx="8">
                  <c:v>8.4947441609365733</c:v>
                </c:pt>
                <c:pt idx="9">
                  <c:v>8.7228398026116754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6">
                  <c:v>7.7096336850023501</c:v>
                </c:pt>
                <c:pt idx="7">
                  <c:v>7.1762512158179934</c:v>
                </c:pt>
                <c:pt idx="8">
                  <c:v>7.5214598992742809</c:v>
                </c:pt>
                <c:pt idx="9">
                  <c:v>7.3983854902353938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7.7989618041169368</c:v>
                </c:pt>
                <c:pt idx="1">
                  <c:v>8.0675602946767402</c:v>
                </c:pt>
                <c:pt idx="2">
                  <c:v>8.1350658650982801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5">
                  <c:v>1.921428987546808</c:v>
                </c:pt>
                <c:pt idx="6">
                  <c:v>3.3463039725949861</c:v>
                </c:pt>
                <c:pt idx="7">
                  <c:v>6.3296219365308621</c:v>
                </c:pt>
                <c:pt idx="8">
                  <c:v>8.9853095103654326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6.9542641366029772</c:v>
                </c:pt>
                <c:pt idx="1">
                  <c:v>7.5614924991121706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6">
                  <c:v>8.8435425155052574</c:v>
                </c:pt>
                <c:pt idx="7">
                  <c:v>9.0331642732442994</c:v>
                </c:pt>
                <c:pt idx="8">
                  <c:v>8.8438683398727775</c:v>
                </c:pt>
                <c:pt idx="9">
                  <c:v>9.2005456623957311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8.659828844293548</c:v>
                </c:pt>
                <c:pt idx="1">
                  <c:v>8.8223174841678329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8.690648241436941</c:v>
                </c:pt>
                <c:pt idx="1">
                  <c:v>8.3984123423925556</c:v>
                </c:pt>
                <c:pt idx="2">
                  <c:v>8.3058936328739659</c:v>
                </c:pt>
                <c:pt idx="3">
                  <c:v>8.828806935328128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6">
                  <c:v>7.9810301767649694</c:v>
                </c:pt>
                <c:pt idx="7">
                  <c:v>7.5282432703381694</c:v>
                </c:pt>
                <c:pt idx="8">
                  <c:v>6.9908600070175861</c:v>
                </c:pt>
                <c:pt idx="9">
                  <c:v>7.3162040023044002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6">
                  <c:v>6.5147289214602804</c:v>
                </c:pt>
                <c:pt idx="7">
                  <c:v>7.0500469146286866</c:v>
                </c:pt>
                <c:pt idx="8">
                  <c:v>5.9770318432613951</c:v>
                </c:pt>
                <c:pt idx="9">
                  <c:v>6.1767346435861956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8.394705341990349</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2">
                  <c:v>8.5375544120603539</c:v>
                </c:pt>
                <c:pt idx="3">
                  <c:v>8.3827543203363941</c:v>
                </c:pt>
                <c:pt idx="4">
                  <c:v>8.0729149881362776</c:v>
                </c:pt>
                <c:pt idx="5">
                  <c:v>8.3788829791389663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6">
                  <c:v>8.7548748871131394</c:v>
                </c:pt>
                <c:pt idx="7">
                  <c:v>8.5236147889031031</c:v>
                </c:pt>
                <c:pt idx="8">
                  <c:v>8.4845446030554044</c:v>
                </c:pt>
                <c:pt idx="9">
                  <c:v>8.6147720475383647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9.4439253843187352</c:v>
                </c:pt>
                <c:pt idx="1">
                  <c:v>9.5702269731983769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6">
                  <c:v>8.4296476014750006</c:v>
                </c:pt>
                <c:pt idx="7">
                  <c:v>8.1045162180661912</c:v>
                </c:pt>
                <c:pt idx="8">
                  <c:v>7.9937333619513096</c:v>
                </c:pt>
                <c:pt idx="9">
                  <c:v>8.1425548586933161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2">
                  <c:v>8.7064267455558522</c:v>
                </c:pt>
                <c:pt idx="3">
                  <c:v>8.6545841602791072</c:v>
                </c:pt>
                <c:pt idx="4">
                  <c:v>7.6386735973030202</c:v>
                </c:pt>
                <c:pt idx="5">
                  <c:v>8.8678335386362459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2">
                  <c:v>7.3005902922528021</c:v>
                </c:pt>
                <c:pt idx="3">
                  <c:v>7.3693630406305486</c:v>
                </c:pt>
                <c:pt idx="4">
                  <c:v>6.9267741773644724</c:v>
                </c:pt>
                <c:pt idx="5">
                  <c:v>7.5038979482924129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6.998868047683402</c:v>
                </c:pt>
                <c:pt idx="1">
                  <c:v>7.6771829087850527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2">
                  <c:v>6.9817126186510814</c:v>
                </c:pt>
                <c:pt idx="3">
                  <c:v>6.920329204846313</c:v>
                </c:pt>
                <c:pt idx="4">
                  <c:v>6.9715436650378582</c:v>
                </c:pt>
                <c:pt idx="5">
                  <c:v>6.8792305805999412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7.2148687709841024</c:v>
                </c:pt>
                <c:pt idx="1">
                  <c:v>7.7552265477783244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5">
                  <c:v>5.7943331448040452</c:v>
                </c:pt>
                <c:pt idx="6">
                  <c:v>5.9803057585141683</c:v>
                </c:pt>
                <c:pt idx="7">
                  <c:v>5.7590188009416607</c:v>
                </c:pt>
                <c:pt idx="8">
                  <c:v>7.1203722016746402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6.8831293699511358</c:v>
                </c:pt>
                <c:pt idx="1">
                  <c:v>6.7396833403566268</c:v>
                </c:pt>
                <c:pt idx="2">
                  <c:v>6.7620354757251846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0.20807327626921523</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0.54139453110054259</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0.15093674752056696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1.5757581470696795</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0.15093674752056696</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0.54139453110054347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0.13526531131808284</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7.368424632584806</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0.9420849420849422</c:v>
                </c:pt>
                <c:pt idx="1">
                  <c:v>1.1583011583011581E-2</c:v>
                </c:pt>
                <c:pt idx="2">
                  <c:v>2.7027027027027029E-2</c:v>
                </c:pt>
                <c:pt idx="3">
                  <c:v>3.8610038610038611E-3</c:v>
                </c:pt>
                <c:pt idx="4">
                  <c:v>1.5444015444015439E-2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0.48034328951510652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0.8105654407804046</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0.2259795846760202</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2.3591946790567917</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0.19115754170434407</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9.4209860513958912</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8.462000654764358</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0.38207229757028749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0.47775203999291627</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0.13319369682449711</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1.3905232248424575</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0.13319369682449711</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0.1658034129231396</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8.4357921358036823</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0.33794236332658834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0.28490538563515955</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7.9429491412570385E-2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0.82923257766572789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7.9429491412570385E-2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5.0422248318763963E-2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9.0304080170189867</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0.23862100628848992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0.26282723936193797</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7.3274269299432149E-2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0.76497293545710932</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7.3274269299432149E-2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0.26282723936193797</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5.7264137559904782E-3</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9.1003547550915425</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1.3188691806328148</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0.44362014997082433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0.12367798107430072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1.2911805076785692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0.12367798107429895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0.44362014997082522</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0.10518408303071958</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7.2814477111432234</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8.9217319898519172</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0.76628352490421459</c:v>
                </c:pt>
                <c:pt idx="1">
                  <c:v>2.681992337164751E-2</c:v>
                </c:pt>
                <c:pt idx="2">
                  <c:v>7.2796934865900373E-2</c:v>
                </c:pt>
                <c:pt idx="3">
                  <c:v>2.298850574712644E-2</c:v>
                </c:pt>
                <c:pt idx="4">
                  <c:v>7.6628352490421443E-3</c:v>
                </c:pt>
                <c:pt idx="5">
                  <c:v>0.10344827586206901</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0.85687792730705414</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0.44328113472090713</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0.123583466157279</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1.2901937854060854</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0.12358346615727811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0.29890038392660756</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8.5458651339658562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0.69503351031655214</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0.3699101902027202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0.10312819538537887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1.0766436718729651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0.10312819538537887</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0.23349832673543069</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8.9717124672619448</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0.6238119465519727</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0.14808573729496999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4.1285196390978385E-2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0.43101157031088277</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4.1285196390978385E-2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0.14808573729496999</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4.0460260874246146E-2</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9.5633778432413017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0.52305385632827139</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0.55897378628067429</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0.15583771243302991</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1.6269235227398005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0.15583771243303168</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0.55897378628067251</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0.2618288020599806</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7.7304541213938753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0.40407577105777914</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0.22102456495141887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6.1619996212559869E-2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0.64330398428064228</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6.1619996212559869E-2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0.22102456495141887</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1.7773771868478505E-2</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9.1935102880633597</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5.3958887076358764E-2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0.33584782839756055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9.3631863582232633E-2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0.97750332035555054</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9.3631863582233521E-2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0.2789412660223114</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8.5463344591864079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0.20841883761552804</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0.29450840399916434</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8.2106741135241634E-2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0.85718268346524695</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8.2106741135241634E-2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0.18943316697221313</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8.8165271930107192</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0.86153412277164421</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0.38109874804989019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0.10624748166162767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1.1092085763351491</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0.10624748166162767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0.27166356618642595</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9.3616246601997304</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0.80439705322861599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0.17746684881600316</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4.9476430614401323E-2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0.5165268889734449</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4.9476430614401323E-2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0.17228757297101538</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9.566181742344062</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0.65900383141762442</c:v>
                </c:pt>
                <c:pt idx="1">
                  <c:v>7.6628352490421443E-3</c:v>
                </c:pt>
                <c:pt idx="2">
                  <c:v>0.25287356321839077</c:v>
                </c:pt>
                <c:pt idx="3">
                  <c:v>7.6628352490421443E-3</c:v>
                </c:pt>
                <c:pt idx="4">
                  <c:v>0</c:v>
                </c:pt>
                <c:pt idx="5">
                  <c:v>3.0651340996168581E-2</c:v>
                </c:pt>
                <c:pt idx="6">
                  <c:v>3.8314176245210722E-3</c:v>
                </c:pt>
                <c:pt idx="7">
                  <c:v>7.6628352490421443E-3</c:v>
                </c:pt>
                <c:pt idx="8">
                  <c:v>3.0651340996168581E-2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8.6216119744849262</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0.42586873864914487</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0.25734776101095491</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7.1746631702639618E-2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0.74902461651916141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7.1746631702639618E-2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0.25734776101095491</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0.17053930707447051</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9.5251713545582266</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0.47457426482995668</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0.29055520893491238</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8.1004619907492525E-2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0.84567669481628727</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8.1004619907492525E-2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0.29055520893491327</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0.32553687965910783</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9.1257729189386172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0.9473511861751529</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0.64553590699042207</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0.1799705845029651</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1.8788672700450029</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0.17997058450296599</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0.35540122940715158</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6.6685755985385189</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1.0441974245848664</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0.1740684224714979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4.8528974757974908E-2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0.50663558477300086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4.8528974757974908E-2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0.1740684224714979</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2.4846410991216317E-2</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9.7942313360049198</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0.7739467134625011</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0.36772081911969146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0.10251781509632085</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1.0702713885881154</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0.10251781509631996</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0.36772081911969146</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0.1042825650849224</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7.9943086643843477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8.5652920290899868</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5.3639846743295021E-2</c:v>
                </c:pt>
                <c:pt idx="2">
                  <c:v>0.16858237547892721</c:v>
                </c:pt>
                <c:pt idx="3">
                  <c:v>0.37547892720306508</c:v>
                </c:pt>
                <c:pt idx="4">
                  <c:v>0.4022988505747126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0.36811779970982705</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0.26141113913391401</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7.2879471143368235E-2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0.76085129893661829</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7.2879471143368235E-2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0.26141113913391401</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8.8981020010708178E-2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8.7773550780521514</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0.67364465905355431</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0.38414444438697615</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0.10709659902917856</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1.118073240717532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0.10709659902918034</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0.38414444438697437</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0.13138245136863169</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8.6847708701858792</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0.21515599782756389</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0.47803678703081509</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0.13327308216974476</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1.3913519965404459</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0.13327308216974387</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0.47803678703081509</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0.14077727849602795</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7.7649478216705941</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0.36110686225166333</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0.21443333556546662</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5.9782410739252612E-2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0.62411985365596223</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5.9782410739252612E-2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0.19748171311181473</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9.1797490658501175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0.60357001582805747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0.22350112113965181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6.2310441561800545E-2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0.65051213539061337</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6.2310441561800545E-2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0.20305739839398029</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9.3331405293688601</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0.66315181496642417</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0.25040589018221482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6.9811290016664529E-2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0.72881992495705816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6.9811290016664529E-2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0.25040589018221482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0.11867433441002007</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8.754948688140523</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0.43089034066210097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0.14351458971523634</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4.0010794622052259E-2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0.41770699734894023</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4.0010794622052259E-2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0.14351458971523634</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0.14851742751728381</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9.5509152330693663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0.26100054208919055</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0.31323346472352931</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8.7327148066790983E-2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0.91168298831836836</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8.7327148066790983E-2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0.25420733658008388</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8.6275150956459434</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0.8504226417000611</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0.21174523552618929</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5.9032988545951071E-2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0.61629599269375746</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5.9032988545951071E-2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0.19734591344777463</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9.2685258514172855</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0.44582731683715959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0.3290010429686312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9.172303099481649E-2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0.95757538000686626</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9.1723030994817378E-2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0.3290010429686312</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6.073372408754274E-2</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7.4405253442544401</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0.28721404690762498</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0.4453754564800132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0.12416734740546786</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1.296289422478349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0.12416734740546786</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0.4453754564800132</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0.16857345809982416</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6.5359121782023406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0.7999840799348501</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0.27146027021247221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7.5681093755481044E-2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0.79009983998822619</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7.5681093755481044E-2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0.22846604809632431</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8.8651985932223294</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7.8299401030669982</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0.36822724591594103</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0.36838310012602893</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0.10270245408932688</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1.0721989933780351</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0.10270245408932865</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0.36088371961653465</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7.3983854902353938</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0.56117587293154791</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0.499230934188863</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0.13918185193881705</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1.4530387113777747</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0.13918185193881882</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0.49923093418886211</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4.8568184690246596E-2</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7.6599586711860974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0.62582942006428333</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0.5465745878456163</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0.1523809086122645</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1.5908349831835178</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0.1523809086122645</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0.54657458784561541</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0.15912473426133111</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6.0780812789051133</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0.82841434382509238</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0.41446392146891142</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0.11554944255526678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1.2063197232404228</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0.11554944255526678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0.41446392146891142</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0.14607476508222739</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8.1350658650982801</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0.2895752895752895</c:v>
                </c:pt>
                <c:pt idx="1">
                  <c:v>0.22779922779922779</c:v>
                </c:pt>
                <c:pt idx="2">
                  <c:v>0.53281853281853286</c:v>
                </c:pt>
                <c:pt idx="3">
                  <c:v>1.1583011583011581E-2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0.88708725562781376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1.4911694987402466</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0.4157269074813188</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4.3401297045340561</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0.41572690748131969</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2.5933616418233996E-2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8.9853095103654326</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0.66111928285625865</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0.28311088091676506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7.8929196913745336E-2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0.82400957435201505</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7.8929196913744448E-2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0.28311088091676595</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8.3725993225494122E-2</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8.7228398026116754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8.3810190807539513</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0.49438456714250378</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0.30498337302448597</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8.5027084183121993E-2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0.88767064895761827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8.5027084183121993E-2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0.30498337302448597</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0.12104065321000945</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7.5614924991121706</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0.3832789453410772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0.15865480413637556</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4.4231773206460545E-2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0.4617734126006745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4.4231773206460545E-2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0.15865480413637556</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0.38162491730818537</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9.2005456623957311</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7.9753031178373002</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0.26506024096385539</c:v>
                </c:pt>
                <c:pt idx="1">
                  <c:v>0.7349397590361445</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0.82590018392353048</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0.62324715099502281</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0.17375664597390994</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1.8139946368168749</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0.17375664597390994</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0.43588848090117338</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7.3162040023044002</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0.49150416355911997</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0.85453856298346409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0.23823896238004316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2.487180836254776</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0.23823896238004227</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0.40008621992908644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6.1767346435861956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0.60150993694806054</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0.24701473242703109</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6.8865860588596561E-2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0.71894977638007518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6.8865860588596561E-2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0.24701473242703109</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0.20226919858857606</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8.8223174841678329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0.98690490655748064</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0.24208603791655747</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6.7491777408591247E-2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0.7046045436834909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6.7491777408591247E-2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0.24208603791655747</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0.39426885014064439</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8.828806935328128</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0.69264886586296726</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0.21352997594040346</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5.9530560829776036E-2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0.62149057647055628</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5.9530560829776036E-2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0.15377495741290126</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9.5702269731983769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0.12655331089534716</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0.3689112395766605</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0.10284969541951483</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1.0737361718944696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0.10284969541951483</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0.32200508867625288</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8.1425548586933161</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0.10025392788638765</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0.3278577391807227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9.140428644668841E-2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0.95424773232134186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9.1404286446689298E-2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0.3100107798738172</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8.3788829791389663</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0.18726812988387831</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0.24826646849060907</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6.9214835244485684E-2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0.72259302208511755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6.9214835244485684E-2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0.24826646849060907</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0.11076364519807491</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8.6147720475383647</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0.30062751471866456</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0.40620688402586769</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0.11324744225009908</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1.1822871679150335</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0.11324744225009908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0.4062068840258668</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0.35839694795005883</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7.6771829087850527</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0.47859936081241727</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0.4184995109195615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0.11667453472191802</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1.2180655252199202</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0.11667453472191802</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0.41849951091956239</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8.4869117083830048E-3</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6.8792305805999412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0.8571428571428571</c:v>
                </c:pt>
                <c:pt idx="1">
                  <c:v>0.138996138996139</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1.1013074884278193</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0.34010304607299346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9.4818186455899678E-2</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0.98988836219553189</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9.4818186455897902E-2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0.34010304607299346</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5.2888854033637855E-2</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8.8678335386362459</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0.67808875894055376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0.3524984173692296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9.8273923298974886E-2</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1.0259657626566963</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9.8273923298975774E-2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0.3524984173692296</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0.22626508663744183</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7.5038979482924129</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0.93010808193304317</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0.27201946325954118</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7.5836992596181929E-2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0.79172740168138223</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7.5836992596183705E-2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0.27201946325954118</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0.38735977707826663</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7.7552265477783244</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0.2362357687854475</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0.57262159274871571</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0.15964261883814057</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1.66664620369842</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0.15964261883814057</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0.57262159274871482</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0.67118339865959076</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7.1203722016746402</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0.44210517755569434</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0.67632066857512374</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0.18855314586970984</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1.9684679883494169</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0.18855314586971073</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0.6699737307045277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6.753340868517971</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0.49392940386543582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0.18743021475529353</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5.2254142546910742E-2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0.54552580593546196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5.2254142546910742E-2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0.18743021475529353</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0.50553497182117191</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9.1039470589178162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0.843258970943074</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0.28594330351751207</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7.9718855158152024E-2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0.83225349395718506</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7.9718855158150248E-2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0.28594330351751296</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0.19677390334615019</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8.9392458122987559</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7186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RYR | University Hospitals Sussex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430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RYR | University Hospitals Sussex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7430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RYR | University Hospitals Sussex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University Hospitals Sussex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841980734"/>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3828579834"/>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541048705"/>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962161014"/>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96408934"/>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30%</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86</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9332471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7003580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5988357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2510172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8423223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4771181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4868891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26257981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30746738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903216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2200246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7765448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6245099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110328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8472500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1748627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89614274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0615507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41726265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1037821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5274997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3561611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42223287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3728769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0050776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9841255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9735762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5098362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0684395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74715717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6883561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1260312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9690388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1984130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6249256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6123905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640695009"/>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19346690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0249836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37295205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2796665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Thinking about your care during labour and birth,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F3. Thinking about the last time you attended triage face-to-face, did the midwife or doctor you spoke to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0194718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During your labour, were you ever sent home when you were worried about yourself or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63007626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05377297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980160660"/>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62390035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 During your labour and birth,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G8. Did you have confidence and trust in the midwife or midwifery team you saw or spoke to after going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Hospitals Sussex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 that they were given appropriate advice and support when they contacted a midwife or the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Midwives or doctor appearing to be aware of their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a:solidFill>
                  <a:prstClr val="black"/>
                </a:solidFill>
                <a:latin typeface="Arial"/>
              </a:rPr>
              <a:t>Being asked about mental health by midwives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Having confidence and trust in the midwife/midwifery team who they saw or spoke to after going home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625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Sussex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617034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860769478"/>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5238381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18186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233937124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6121961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7003503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4633712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745432577"/>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142832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0453359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40545081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5897969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194387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1899106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52816249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9340524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736527730"/>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733141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549618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224566571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8297412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14694489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9994468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410409132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34943384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8977148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170881535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696876485"/>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30554293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40520129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1391962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938956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9966052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42295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26721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52492868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91006537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426535782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2891371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46854482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1257186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9226870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227620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6993235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060589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997301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55680331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65995648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58984091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9277944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0075195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56602338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88357920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07558361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62050728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5712219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61349534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12478590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98776935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5926256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79153487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5711173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4531197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0070297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136573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013403269"/>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01578565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5145902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1418927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4622441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77728281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27043788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4687919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5071655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6717646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663243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304402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907969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3971214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8596750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54125217"/>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5218502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263934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179565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91302804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33688688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36841750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75429762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3012416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38936439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28052245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348670986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69629260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4470098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51601858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48636042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98599488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1999066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80055966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13237974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66706174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6085573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22330913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1902809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722747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08286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1583532452"/>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1002064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43732226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412917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05437950"/>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20126597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57175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541809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686220839"/>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40366035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95069539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72832428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37473128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6932703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8503987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1345979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8280553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78584424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92154055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145777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68075412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27116641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0804889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59057885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49813824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52689547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9576212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6431565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66782855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5002428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46700734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77565715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32191006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97122640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69458752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1284839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98836519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340982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3605217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8729917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6445932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0732882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6040414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655499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6109833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0030382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0791149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42200048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1353489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7834178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8633299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8953060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445318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6179556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5436976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7564633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5730676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1815787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6819612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87730763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570091727"/>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42449933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6755527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6110471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7758677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7619498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4947307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34042472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5763693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62727488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625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605238970"/>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014236702"/>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403666212"/>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56%</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588458910"/>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88797843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248253046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03231031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8198215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5295645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7588787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9359764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402369370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8407718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6241285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32365625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567109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60503199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4999414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4461823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37370370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12605092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9361616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8549925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2165399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0052133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5554857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747195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24746986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6978113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3408398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2798218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2672104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0494900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18135258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2969469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49502767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40247287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4614784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16653</Words>
  <Application>Microsoft Office PowerPoint</Application>
  <PresentationFormat>Widescreen</PresentationFormat>
  <Paragraphs>1951</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University Hospitals Sussex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2025-11-28T21:13:15Z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